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686" r:id="rId11"/>
    <p:sldId id="266" r:id="rId12"/>
    <p:sldId id="267" r:id="rId13"/>
    <p:sldId id="265" r:id="rId14"/>
    <p:sldId id="6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AFF7D-5B5B-4486-ABD1-D0FA0DD323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6A65DA62-E5D1-454E-A5A5-907EE4DD5D68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Research</a:t>
          </a:r>
        </a:p>
        <a:p>
          <a:r>
            <a:rPr lang="en-MY" dirty="0"/>
            <a:t>CEMAC</a:t>
          </a:r>
        </a:p>
        <a:p>
          <a:r>
            <a:rPr lang="en-MY" dirty="0"/>
            <a:t>REDAC</a:t>
          </a:r>
        </a:p>
        <a:p>
          <a:r>
            <a:rPr lang="en-MY" dirty="0"/>
            <a:t>CGSS</a:t>
          </a:r>
        </a:p>
        <a:p>
          <a:r>
            <a:rPr lang="en-MY" dirty="0"/>
            <a:t>etc</a:t>
          </a:r>
        </a:p>
      </dgm:t>
    </dgm:pt>
    <dgm:pt modelId="{01168970-F776-4F16-9260-355B3D8627C2}" type="parTrans" cxnId="{7405BDCD-33C3-48E8-923C-3F21887384EE}">
      <dgm:prSet/>
      <dgm:spPr/>
      <dgm:t>
        <a:bodyPr/>
        <a:lstStyle/>
        <a:p>
          <a:endParaRPr lang="en-MY"/>
        </a:p>
      </dgm:t>
    </dgm:pt>
    <dgm:pt modelId="{098EABCD-C83A-4722-A3A3-61FD356D6C57}" type="sibTrans" cxnId="{7405BDCD-33C3-48E8-923C-3F21887384EE}">
      <dgm:prSet/>
      <dgm:spPr/>
      <dgm:t>
        <a:bodyPr/>
        <a:lstStyle/>
        <a:p>
          <a:endParaRPr lang="en-MY"/>
        </a:p>
      </dgm:t>
    </dgm:pt>
    <dgm:pt modelId="{D9AC49CB-AAAB-4A62-9A22-B43A54CE0604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Governance and Practice</a:t>
          </a:r>
        </a:p>
        <a:p>
          <a:r>
            <a:rPr lang="en-US" dirty="0"/>
            <a:t>Policy</a:t>
          </a:r>
        </a:p>
        <a:p>
          <a:r>
            <a:rPr lang="en-MY" dirty="0"/>
            <a:t>and </a:t>
          </a:r>
          <a:r>
            <a:rPr lang="en-MY" dirty="0" err="1"/>
            <a:t>Paractices</a:t>
          </a:r>
          <a:endParaRPr lang="en-MY" dirty="0"/>
        </a:p>
      </dgm:t>
    </dgm:pt>
    <dgm:pt modelId="{C25CCEFF-AA84-4527-ADD3-4B1322B460B6}" type="parTrans" cxnId="{A73D9E76-2BF9-40CD-B235-5F0435265901}">
      <dgm:prSet/>
      <dgm:spPr/>
      <dgm:t>
        <a:bodyPr/>
        <a:lstStyle/>
        <a:p>
          <a:endParaRPr lang="en-MY"/>
        </a:p>
      </dgm:t>
    </dgm:pt>
    <dgm:pt modelId="{F564E1AD-EF15-452A-BE08-A650C2DF82DA}" type="sibTrans" cxnId="{A73D9E76-2BF9-40CD-B235-5F0435265901}">
      <dgm:prSet/>
      <dgm:spPr/>
      <dgm:t>
        <a:bodyPr/>
        <a:lstStyle/>
        <a:p>
          <a:endParaRPr lang="en-MY"/>
        </a:p>
      </dgm:t>
    </dgm:pt>
    <dgm:pt modelId="{23B7A073-E18F-471B-B8C5-F6907A3CA5C1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Teaching</a:t>
          </a:r>
        </a:p>
        <a:p>
          <a:r>
            <a:rPr lang="en-US" dirty="0"/>
            <a:t>MBA in SD</a:t>
          </a:r>
        </a:p>
        <a:p>
          <a:r>
            <a:rPr lang="en-US" dirty="0"/>
            <a:t>MDP</a:t>
          </a:r>
        </a:p>
        <a:p>
          <a:r>
            <a:rPr lang="en-US" dirty="0"/>
            <a:t>WUS</a:t>
          </a:r>
          <a:endParaRPr lang="en-MY" dirty="0"/>
        </a:p>
      </dgm:t>
    </dgm:pt>
    <dgm:pt modelId="{21F3638C-8CEC-46F7-A0D2-6C2B517E50BA}" type="parTrans" cxnId="{F9842D7E-EAB3-4F8A-B063-5BBAE7CCE180}">
      <dgm:prSet/>
      <dgm:spPr/>
      <dgm:t>
        <a:bodyPr/>
        <a:lstStyle/>
        <a:p>
          <a:endParaRPr lang="en-MY"/>
        </a:p>
      </dgm:t>
    </dgm:pt>
    <dgm:pt modelId="{39FC0719-ABA5-4F03-BA20-A2B7BE4229B4}" type="sibTrans" cxnId="{F9842D7E-EAB3-4F8A-B063-5BBAE7CCE180}">
      <dgm:prSet/>
      <dgm:spPr/>
      <dgm:t>
        <a:bodyPr/>
        <a:lstStyle/>
        <a:p>
          <a:endParaRPr lang="en-MY"/>
        </a:p>
      </dgm:t>
    </dgm:pt>
    <dgm:pt modelId="{CB37B75D-7E55-422C-A0B7-2F550588FC19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Outreach</a:t>
          </a:r>
        </a:p>
        <a:p>
          <a:r>
            <a:rPr lang="en-US" dirty="0"/>
            <a:t>BJIM</a:t>
          </a:r>
        </a:p>
        <a:p>
          <a:r>
            <a:rPr lang="en-US" dirty="0"/>
            <a:t>Unit </a:t>
          </a:r>
          <a:r>
            <a:rPr lang="en-US" dirty="0" err="1"/>
            <a:t>peneraju</a:t>
          </a:r>
          <a:r>
            <a:rPr lang="en-US" dirty="0"/>
            <a:t> </a:t>
          </a:r>
          <a:r>
            <a:rPr lang="en-US" dirty="0" err="1"/>
            <a:t>sosial</a:t>
          </a:r>
          <a:r>
            <a:rPr lang="en-US" dirty="0"/>
            <a:t> </a:t>
          </a:r>
          <a:r>
            <a:rPr lang="en-US" dirty="0" err="1"/>
            <a:t>inovasi</a:t>
          </a:r>
          <a:r>
            <a:rPr lang="en-US" dirty="0"/>
            <a:t> dan </a:t>
          </a:r>
          <a:r>
            <a:rPr lang="en-US" dirty="0" err="1"/>
            <a:t>pemindahan</a:t>
          </a:r>
          <a:r>
            <a:rPr lang="en-US" dirty="0"/>
            <a:t> </a:t>
          </a:r>
          <a:r>
            <a:rPr lang="en-US" dirty="0" err="1"/>
            <a:t>ilmu</a:t>
          </a:r>
          <a:endParaRPr lang="en-MY" dirty="0"/>
        </a:p>
      </dgm:t>
    </dgm:pt>
    <dgm:pt modelId="{71107317-0484-46EE-8FE5-AB53BB84CA60}" type="parTrans" cxnId="{284FF0BB-42D7-4A70-8337-7A40FD4E3E98}">
      <dgm:prSet/>
      <dgm:spPr/>
      <dgm:t>
        <a:bodyPr/>
        <a:lstStyle/>
        <a:p>
          <a:endParaRPr lang="en-MY"/>
        </a:p>
      </dgm:t>
    </dgm:pt>
    <dgm:pt modelId="{8F8037D6-3093-4D04-84B5-F019ACB66169}" type="sibTrans" cxnId="{284FF0BB-42D7-4A70-8337-7A40FD4E3E98}">
      <dgm:prSet/>
      <dgm:spPr/>
      <dgm:t>
        <a:bodyPr/>
        <a:lstStyle/>
        <a:p>
          <a:endParaRPr lang="en-MY"/>
        </a:p>
      </dgm:t>
    </dgm:pt>
    <dgm:pt modelId="{5FB03612-03D8-42B5-8B09-F1B4FE4B69AB}" type="pres">
      <dgm:prSet presAssocID="{218AFF7D-5B5B-4486-ABD1-D0FA0DD323F8}" presName="diagram" presStyleCnt="0">
        <dgm:presLayoutVars>
          <dgm:dir/>
          <dgm:resizeHandles val="exact"/>
        </dgm:presLayoutVars>
      </dgm:prSet>
      <dgm:spPr/>
    </dgm:pt>
    <dgm:pt modelId="{8F399D9A-6AEB-44A1-967F-29FC66AFCC6A}" type="pres">
      <dgm:prSet presAssocID="{6A65DA62-E5D1-454E-A5A5-907EE4DD5D68}" presName="node" presStyleLbl="node1" presStyleIdx="0" presStyleCnt="4">
        <dgm:presLayoutVars>
          <dgm:bulletEnabled val="1"/>
        </dgm:presLayoutVars>
      </dgm:prSet>
      <dgm:spPr/>
    </dgm:pt>
    <dgm:pt modelId="{3E10DA2C-AF25-4595-B526-C01F6B7F1875}" type="pres">
      <dgm:prSet presAssocID="{098EABCD-C83A-4722-A3A3-61FD356D6C57}" presName="sibTrans" presStyleCnt="0"/>
      <dgm:spPr/>
    </dgm:pt>
    <dgm:pt modelId="{63C53982-A886-44E2-ABD2-3A04EF3B33BF}" type="pres">
      <dgm:prSet presAssocID="{D9AC49CB-AAAB-4A62-9A22-B43A54CE0604}" presName="node" presStyleLbl="node1" presStyleIdx="1" presStyleCnt="4">
        <dgm:presLayoutVars>
          <dgm:bulletEnabled val="1"/>
        </dgm:presLayoutVars>
      </dgm:prSet>
      <dgm:spPr/>
    </dgm:pt>
    <dgm:pt modelId="{34C4E36C-379D-4407-86EF-C803A51207A8}" type="pres">
      <dgm:prSet presAssocID="{F564E1AD-EF15-452A-BE08-A650C2DF82DA}" presName="sibTrans" presStyleCnt="0"/>
      <dgm:spPr/>
    </dgm:pt>
    <dgm:pt modelId="{48A4A79E-E714-4140-B63A-7D6DB7569090}" type="pres">
      <dgm:prSet presAssocID="{23B7A073-E18F-471B-B8C5-F6907A3CA5C1}" presName="node" presStyleLbl="node1" presStyleIdx="2" presStyleCnt="4">
        <dgm:presLayoutVars>
          <dgm:bulletEnabled val="1"/>
        </dgm:presLayoutVars>
      </dgm:prSet>
      <dgm:spPr/>
    </dgm:pt>
    <dgm:pt modelId="{26F0BC19-0091-487B-B302-107477786E7E}" type="pres">
      <dgm:prSet presAssocID="{39FC0719-ABA5-4F03-BA20-A2B7BE4229B4}" presName="sibTrans" presStyleCnt="0"/>
      <dgm:spPr/>
    </dgm:pt>
    <dgm:pt modelId="{4324EA3F-9CE7-46AD-863B-EDBF6652ED90}" type="pres">
      <dgm:prSet presAssocID="{CB37B75D-7E55-422C-A0B7-2F550588FC19}" presName="node" presStyleLbl="node1" presStyleIdx="3" presStyleCnt="4">
        <dgm:presLayoutVars>
          <dgm:bulletEnabled val="1"/>
        </dgm:presLayoutVars>
      </dgm:prSet>
      <dgm:spPr/>
    </dgm:pt>
  </dgm:ptLst>
  <dgm:cxnLst>
    <dgm:cxn modelId="{E3D0A73B-F93A-489A-A51A-A7D72D22AA13}" type="presOf" srcId="{CB37B75D-7E55-422C-A0B7-2F550588FC19}" destId="{4324EA3F-9CE7-46AD-863B-EDBF6652ED90}" srcOrd="0" destOrd="0" presId="urn:microsoft.com/office/officeart/2005/8/layout/default"/>
    <dgm:cxn modelId="{3062693D-99A2-4163-B0C6-13C1CDDCE342}" type="presOf" srcId="{23B7A073-E18F-471B-B8C5-F6907A3CA5C1}" destId="{48A4A79E-E714-4140-B63A-7D6DB7569090}" srcOrd="0" destOrd="0" presId="urn:microsoft.com/office/officeart/2005/8/layout/default"/>
    <dgm:cxn modelId="{A73D9E76-2BF9-40CD-B235-5F0435265901}" srcId="{218AFF7D-5B5B-4486-ABD1-D0FA0DD323F8}" destId="{D9AC49CB-AAAB-4A62-9A22-B43A54CE0604}" srcOrd="1" destOrd="0" parTransId="{C25CCEFF-AA84-4527-ADD3-4B1322B460B6}" sibTransId="{F564E1AD-EF15-452A-BE08-A650C2DF82DA}"/>
    <dgm:cxn modelId="{D73DA157-5824-463A-8018-F5D54120F999}" type="presOf" srcId="{218AFF7D-5B5B-4486-ABD1-D0FA0DD323F8}" destId="{5FB03612-03D8-42B5-8B09-F1B4FE4B69AB}" srcOrd="0" destOrd="0" presId="urn:microsoft.com/office/officeart/2005/8/layout/default"/>
    <dgm:cxn modelId="{F9842D7E-EAB3-4F8A-B063-5BBAE7CCE180}" srcId="{218AFF7D-5B5B-4486-ABD1-D0FA0DD323F8}" destId="{23B7A073-E18F-471B-B8C5-F6907A3CA5C1}" srcOrd="2" destOrd="0" parTransId="{21F3638C-8CEC-46F7-A0D2-6C2B517E50BA}" sibTransId="{39FC0719-ABA5-4F03-BA20-A2B7BE4229B4}"/>
    <dgm:cxn modelId="{284FF0BB-42D7-4A70-8337-7A40FD4E3E98}" srcId="{218AFF7D-5B5B-4486-ABD1-D0FA0DD323F8}" destId="{CB37B75D-7E55-422C-A0B7-2F550588FC19}" srcOrd="3" destOrd="0" parTransId="{71107317-0484-46EE-8FE5-AB53BB84CA60}" sibTransId="{8F8037D6-3093-4D04-84B5-F019ACB66169}"/>
    <dgm:cxn modelId="{7405BDCD-33C3-48E8-923C-3F21887384EE}" srcId="{218AFF7D-5B5B-4486-ABD1-D0FA0DD323F8}" destId="{6A65DA62-E5D1-454E-A5A5-907EE4DD5D68}" srcOrd="0" destOrd="0" parTransId="{01168970-F776-4F16-9260-355B3D8627C2}" sibTransId="{098EABCD-C83A-4722-A3A3-61FD356D6C57}"/>
    <dgm:cxn modelId="{140176D7-9AE1-4EF4-B2D8-C528BFC96E60}" type="presOf" srcId="{6A65DA62-E5D1-454E-A5A5-907EE4DD5D68}" destId="{8F399D9A-6AEB-44A1-967F-29FC66AFCC6A}" srcOrd="0" destOrd="0" presId="urn:microsoft.com/office/officeart/2005/8/layout/default"/>
    <dgm:cxn modelId="{EEF81BF5-2F7C-4184-80A6-A85BD1E13F8A}" type="presOf" srcId="{D9AC49CB-AAAB-4A62-9A22-B43A54CE0604}" destId="{63C53982-A886-44E2-ABD2-3A04EF3B33BF}" srcOrd="0" destOrd="0" presId="urn:microsoft.com/office/officeart/2005/8/layout/default"/>
    <dgm:cxn modelId="{2BFC7324-7DDB-49F6-B9EA-947304E5A0E7}" type="presParOf" srcId="{5FB03612-03D8-42B5-8B09-F1B4FE4B69AB}" destId="{8F399D9A-6AEB-44A1-967F-29FC66AFCC6A}" srcOrd="0" destOrd="0" presId="urn:microsoft.com/office/officeart/2005/8/layout/default"/>
    <dgm:cxn modelId="{2AA67FB5-1AF2-4D3B-8953-FCB27E6ABFF2}" type="presParOf" srcId="{5FB03612-03D8-42B5-8B09-F1B4FE4B69AB}" destId="{3E10DA2C-AF25-4595-B526-C01F6B7F1875}" srcOrd="1" destOrd="0" presId="urn:microsoft.com/office/officeart/2005/8/layout/default"/>
    <dgm:cxn modelId="{EC980BA3-41E7-4369-8939-F4F5C06D050E}" type="presParOf" srcId="{5FB03612-03D8-42B5-8B09-F1B4FE4B69AB}" destId="{63C53982-A886-44E2-ABD2-3A04EF3B33BF}" srcOrd="2" destOrd="0" presId="urn:microsoft.com/office/officeart/2005/8/layout/default"/>
    <dgm:cxn modelId="{7147BFAC-19B0-444A-A109-1B2B152344BE}" type="presParOf" srcId="{5FB03612-03D8-42B5-8B09-F1B4FE4B69AB}" destId="{34C4E36C-379D-4407-86EF-C803A51207A8}" srcOrd="3" destOrd="0" presId="urn:microsoft.com/office/officeart/2005/8/layout/default"/>
    <dgm:cxn modelId="{656EBB48-332B-442F-AA5F-CF00601CB9CF}" type="presParOf" srcId="{5FB03612-03D8-42B5-8B09-F1B4FE4B69AB}" destId="{48A4A79E-E714-4140-B63A-7D6DB7569090}" srcOrd="4" destOrd="0" presId="urn:microsoft.com/office/officeart/2005/8/layout/default"/>
    <dgm:cxn modelId="{C0D7B551-7DDB-43C1-B86A-5FD7C1A1CBEE}" type="presParOf" srcId="{5FB03612-03D8-42B5-8B09-F1B4FE4B69AB}" destId="{26F0BC19-0091-487B-B302-107477786E7E}" srcOrd="5" destOrd="0" presId="urn:microsoft.com/office/officeart/2005/8/layout/default"/>
    <dgm:cxn modelId="{88804978-056A-4B4E-9B8E-69D5046566E0}" type="presParOf" srcId="{5FB03612-03D8-42B5-8B09-F1B4FE4B69AB}" destId="{4324EA3F-9CE7-46AD-863B-EDBF6652ED9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99D9A-6AEB-44A1-967F-29FC66AFCC6A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2060"/>
              </a:solidFill>
            </a:rPr>
            <a:t>Research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500" kern="1200" dirty="0"/>
            <a:t>CEMAC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500" kern="1200" dirty="0"/>
            <a:t>REDAC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500" kern="1200" dirty="0"/>
            <a:t>CGSS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500" kern="1200" dirty="0"/>
            <a:t>etc</a:t>
          </a:r>
        </a:p>
      </dsp:txBody>
      <dsp:txXfrm>
        <a:off x="992" y="194138"/>
        <a:ext cx="3869531" cy="2321718"/>
      </dsp:txXfrm>
    </dsp:sp>
    <dsp:sp modelId="{63C53982-A886-44E2-ABD2-3A04EF3B33BF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2060"/>
              </a:solidFill>
            </a:rPr>
            <a:t>Governance and Practice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Policy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500" kern="1200" dirty="0"/>
            <a:t>and </a:t>
          </a:r>
          <a:r>
            <a:rPr lang="en-MY" sz="2500" kern="1200" dirty="0" err="1"/>
            <a:t>Paractices</a:t>
          </a:r>
          <a:endParaRPr lang="en-MY" sz="2500" kern="1200" dirty="0"/>
        </a:p>
      </dsp:txBody>
      <dsp:txXfrm>
        <a:off x="4257476" y="194138"/>
        <a:ext cx="3869531" cy="2321718"/>
      </dsp:txXfrm>
    </dsp:sp>
    <dsp:sp modelId="{48A4A79E-E714-4140-B63A-7D6DB7569090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2060"/>
              </a:solidFill>
            </a:rPr>
            <a:t>Teaching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MBA in SD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MDP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WUS</a:t>
          </a:r>
          <a:endParaRPr lang="en-MY" sz="2500" kern="1200" dirty="0"/>
        </a:p>
      </dsp:txBody>
      <dsp:txXfrm>
        <a:off x="992" y="2902810"/>
        <a:ext cx="3869531" cy="2321718"/>
      </dsp:txXfrm>
    </dsp:sp>
    <dsp:sp modelId="{4324EA3F-9CE7-46AD-863B-EDBF6652ED90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2060"/>
              </a:solidFill>
            </a:rPr>
            <a:t>Outreach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BJIM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Unit </a:t>
          </a:r>
          <a:r>
            <a:rPr lang="en-US" sz="2500" kern="1200" dirty="0" err="1"/>
            <a:t>peneraju</a:t>
          </a:r>
          <a:r>
            <a:rPr lang="en-US" sz="2500" kern="1200" dirty="0"/>
            <a:t> </a:t>
          </a:r>
          <a:r>
            <a:rPr lang="en-US" sz="2500" kern="1200" dirty="0" err="1"/>
            <a:t>sosial</a:t>
          </a:r>
          <a:r>
            <a:rPr lang="en-US" sz="2500" kern="1200" dirty="0"/>
            <a:t> </a:t>
          </a:r>
          <a:r>
            <a:rPr lang="en-US" sz="2500" kern="1200" dirty="0" err="1"/>
            <a:t>inovasi</a:t>
          </a:r>
          <a:r>
            <a:rPr lang="en-US" sz="2500" kern="1200" dirty="0"/>
            <a:t> dan </a:t>
          </a:r>
          <a:r>
            <a:rPr lang="en-US" sz="2500" kern="1200" dirty="0" err="1"/>
            <a:t>pemindahan</a:t>
          </a:r>
          <a:r>
            <a:rPr lang="en-US" sz="2500" kern="1200" dirty="0"/>
            <a:t> </a:t>
          </a:r>
          <a:r>
            <a:rPr lang="en-US" sz="2500" kern="1200" dirty="0" err="1"/>
            <a:t>ilmu</a:t>
          </a:r>
          <a:endParaRPr lang="en-MY" sz="2500" kern="1200" dirty="0"/>
        </a:p>
      </dsp:txBody>
      <dsp:txXfrm>
        <a:off x="4257476" y="2902810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239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9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3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1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95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5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0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4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D0A00935-601A-8119-904E-2DAE6801B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" b="1374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8A7E9B-3161-4AE7-B85C-EE3D7786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10134600" cy="480060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4DEDB-1414-682D-E2DC-6CD8A40EB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253" y="1942391"/>
            <a:ext cx="7113494" cy="1486609"/>
          </a:xfrm>
        </p:spPr>
        <p:txBody>
          <a:bodyPr>
            <a:normAutofit/>
          </a:bodyPr>
          <a:lstStyle/>
          <a:p>
            <a:r>
              <a:rPr lang="en-US" dirty="0" err="1"/>
              <a:t>Bengkel</a:t>
            </a:r>
            <a:r>
              <a:rPr lang="en-US" dirty="0"/>
              <a:t> GREEN OFFICE BERSAMA PEGAWAI </a:t>
            </a:r>
            <a:r>
              <a:rPr lang="en-US" dirty="0" err="1"/>
              <a:t>Kelestarian</a:t>
            </a:r>
            <a:endParaRPr lang="en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37F16-50CB-B5D1-AFDA-A5F220D5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9" y="4424305"/>
            <a:ext cx="5074022" cy="972222"/>
          </a:xfrm>
        </p:spPr>
        <p:txBody>
          <a:bodyPr>
            <a:normAutofit/>
          </a:bodyPr>
          <a:lstStyle/>
          <a:p>
            <a:endParaRPr lang="en-MY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3891005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1551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25919" y="1748581"/>
            <a:ext cx="5944781" cy="4972893"/>
            <a:chOff x="1325919" y="1748582"/>
            <a:chExt cx="4835546" cy="4562716"/>
          </a:xfrm>
        </p:grpSpPr>
        <p:sp>
          <p:nvSpPr>
            <p:cNvPr id="7" name="Freeform 5"/>
            <p:cNvSpPr/>
            <p:nvPr/>
          </p:nvSpPr>
          <p:spPr bwMode="auto">
            <a:xfrm>
              <a:off x="2142039" y="3052003"/>
              <a:ext cx="455457" cy="379918"/>
            </a:xfrm>
            <a:custGeom>
              <a:avLst/>
              <a:gdLst>
                <a:gd name="T0" fmla="*/ 231 w 260"/>
                <a:gd name="T1" fmla="*/ 138 h 217"/>
                <a:gd name="T2" fmla="*/ 230 w 260"/>
                <a:gd name="T3" fmla="*/ 161 h 217"/>
                <a:gd name="T4" fmla="*/ 222 w 260"/>
                <a:gd name="T5" fmla="*/ 182 h 217"/>
                <a:gd name="T6" fmla="*/ 215 w 260"/>
                <a:gd name="T7" fmla="*/ 209 h 217"/>
                <a:gd name="T8" fmla="*/ 230 w 260"/>
                <a:gd name="T9" fmla="*/ 201 h 217"/>
                <a:gd name="T10" fmla="*/ 246 w 260"/>
                <a:gd name="T11" fmla="*/ 173 h 217"/>
                <a:gd name="T12" fmla="*/ 251 w 260"/>
                <a:gd name="T13" fmla="*/ 114 h 217"/>
                <a:gd name="T14" fmla="*/ 230 w 260"/>
                <a:gd name="T15" fmla="*/ 55 h 217"/>
                <a:gd name="T16" fmla="*/ 177 w 260"/>
                <a:gd name="T17" fmla="*/ 13 h 217"/>
                <a:gd name="T18" fmla="*/ 70 w 260"/>
                <a:gd name="T19" fmla="*/ 36 h 217"/>
                <a:gd name="T20" fmla="*/ 23 w 260"/>
                <a:gd name="T21" fmla="*/ 101 h 217"/>
                <a:gd name="T22" fmla="*/ 17 w 260"/>
                <a:gd name="T23" fmla="*/ 184 h 217"/>
                <a:gd name="T24" fmla="*/ 33 w 260"/>
                <a:gd name="T25" fmla="*/ 209 h 217"/>
                <a:gd name="T26" fmla="*/ 39 w 260"/>
                <a:gd name="T27" fmla="*/ 166 h 217"/>
                <a:gd name="T28" fmla="*/ 62 w 260"/>
                <a:gd name="T29" fmla="*/ 134 h 217"/>
                <a:gd name="T30" fmla="*/ 143 w 260"/>
                <a:gd name="T31" fmla="*/ 81 h 217"/>
                <a:gd name="T32" fmla="*/ 231 w 260"/>
                <a:gd name="T33" fmla="*/ 107 h 217"/>
                <a:gd name="T34" fmla="*/ 231 w 260"/>
                <a:gd name="T35" fmla="*/ 1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217">
                  <a:moveTo>
                    <a:pt x="231" y="138"/>
                  </a:moveTo>
                  <a:cubicBezTo>
                    <a:pt x="231" y="138"/>
                    <a:pt x="235" y="148"/>
                    <a:pt x="230" y="161"/>
                  </a:cubicBezTo>
                  <a:cubicBezTo>
                    <a:pt x="226" y="174"/>
                    <a:pt x="222" y="182"/>
                    <a:pt x="222" y="182"/>
                  </a:cubicBezTo>
                  <a:cubicBezTo>
                    <a:pt x="222" y="182"/>
                    <a:pt x="220" y="202"/>
                    <a:pt x="215" y="209"/>
                  </a:cubicBezTo>
                  <a:cubicBezTo>
                    <a:pt x="209" y="217"/>
                    <a:pt x="226" y="210"/>
                    <a:pt x="230" y="201"/>
                  </a:cubicBezTo>
                  <a:cubicBezTo>
                    <a:pt x="234" y="192"/>
                    <a:pt x="237" y="189"/>
                    <a:pt x="246" y="173"/>
                  </a:cubicBezTo>
                  <a:cubicBezTo>
                    <a:pt x="255" y="157"/>
                    <a:pt x="260" y="132"/>
                    <a:pt x="251" y="114"/>
                  </a:cubicBezTo>
                  <a:cubicBezTo>
                    <a:pt x="241" y="95"/>
                    <a:pt x="258" y="74"/>
                    <a:pt x="230" y="55"/>
                  </a:cubicBezTo>
                  <a:cubicBezTo>
                    <a:pt x="201" y="35"/>
                    <a:pt x="214" y="21"/>
                    <a:pt x="177" y="13"/>
                  </a:cubicBezTo>
                  <a:cubicBezTo>
                    <a:pt x="139" y="5"/>
                    <a:pt x="98" y="0"/>
                    <a:pt x="70" y="36"/>
                  </a:cubicBezTo>
                  <a:cubicBezTo>
                    <a:pt x="42" y="71"/>
                    <a:pt x="18" y="52"/>
                    <a:pt x="23" y="101"/>
                  </a:cubicBezTo>
                  <a:cubicBezTo>
                    <a:pt x="29" y="150"/>
                    <a:pt x="0" y="163"/>
                    <a:pt x="17" y="184"/>
                  </a:cubicBezTo>
                  <a:cubicBezTo>
                    <a:pt x="34" y="205"/>
                    <a:pt x="31" y="209"/>
                    <a:pt x="33" y="209"/>
                  </a:cubicBezTo>
                  <a:cubicBezTo>
                    <a:pt x="34" y="209"/>
                    <a:pt x="28" y="181"/>
                    <a:pt x="39" y="166"/>
                  </a:cubicBezTo>
                  <a:cubicBezTo>
                    <a:pt x="39" y="166"/>
                    <a:pt x="47" y="141"/>
                    <a:pt x="62" y="134"/>
                  </a:cubicBezTo>
                  <a:cubicBezTo>
                    <a:pt x="78" y="127"/>
                    <a:pt x="75" y="90"/>
                    <a:pt x="143" y="81"/>
                  </a:cubicBezTo>
                  <a:cubicBezTo>
                    <a:pt x="211" y="72"/>
                    <a:pt x="221" y="89"/>
                    <a:pt x="231" y="107"/>
                  </a:cubicBezTo>
                  <a:cubicBezTo>
                    <a:pt x="240" y="124"/>
                    <a:pt x="231" y="138"/>
                    <a:pt x="231" y="13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194620" y="3144576"/>
              <a:ext cx="365847" cy="197735"/>
            </a:xfrm>
            <a:custGeom>
              <a:avLst/>
              <a:gdLst>
                <a:gd name="T0" fmla="*/ 204 w 209"/>
                <a:gd name="T1" fmla="*/ 99 h 113"/>
                <a:gd name="T2" fmla="*/ 145 w 209"/>
                <a:gd name="T3" fmla="*/ 38 h 113"/>
                <a:gd name="T4" fmla="*/ 38 w 209"/>
                <a:gd name="T5" fmla="*/ 106 h 113"/>
                <a:gd name="T6" fmla="*/ 19 w 209"/>
                <a:gd name="T7" fmla="*/ 100 h 113"/>
                <a:gd name="T8" fmla="*/ 9 w 209"/>
                <a:gd name="T9" fmla="*/ 113 h 113"/>
                <a:gd name="T10" fmla="*/ 1 w 209"/>
                <a:gd name="T11" fmla="*/ 86 h 113"/>
                <a:gd name="T12" fmla="*/ 127 w 209"/>
                <a:gd name="T13" fmla="*/ 1 h 113"/>
                <a:gd name="T14" fmla="*/ 209 w 209"/>
                <a:gd name="T15" fmla="*/ 82 h 113"/>
                <a:gd name="T16" fmla="*/ 204 w 209"/>
                <a:gd name="T17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113">
                  <a:moveTo>
                    <a:pt x="204" y="99"/>
                  </a:moveTo>
                  <a:cubicBezTo>
                    <a:pt x="204" y="99"/>
                    <a:pt x="197" y="45"/>
                    <a:pt x="145" y="38"/>
                  </a:cubicBezTo>
                  <a:cubicBezTo>
                    <a:pt x="93" y="31"/>
                    <a:pt x="51" y="64"/>
                    <a:pt x="38" y="106"/>
                  </a:cubicBezTo>
                  <a:cubicBezTo>
                    <a:pt x="38" y="106"/>
                    <a:pt x="26" y="95"/>
                    <a:pt x="19" y="100"/>
                  </a:cubicBezTo>
                  <a:cubicBezTo>
                    <a:pt x="12" y="104"/>
                    <a:pt x="9" y="113"/>
                    <a:pt x="9" y="113"/>
                  </a:cubicBezTo>
                  <a:cubicBezTo>
                    <a:pt x="9" y="113"/>
                    <a:pt x="0" y="100"/>
                    <a:pt x="1" y="86"/>
                  </a:cubicBezTo>
                  <a:cubicBezTo>
                    <a:pt x="2" y="73"/>
                    <a:pt x="61" y="0"/>
                    <a:pt x="127" y="1"/>
                  </a:cubicBezTo>
                  <a:cubicBezTo>
                    <a:pt x="192" y="2"/>
                    <a:pt x="209" y="62"/>
                    <a:pt x="209" y="82"/>
                  </a:cubicBezTo>
                  <a:cubicBezTo>
                    <a:pt x="209" y="82"/>
                    <a:pt x="209" y="93"/>
                    <a:pt x="204" y="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5919" y="4130289"/>
              <a:ext cx="907211" cy="960533"/>
            </a:xfrm>
            <a:custGeom>
              <a:avLst/>
              <a:gdLst>
                <a:gd name="T0" fmla="*/ 125 w 518"/>
                <a:gd name="T1" fmla="*/ 13 h 548"/>
                <a:gd name="T2" fmla="*/ 300 w 518"/>
                <a:gd name="T3" fmla="*/ 112 h 548"/>
                <a:gd name="T4" fmla="*/ 404 w 518"/>
                <a:gd name="T5" fmla="*/ 112 h 548"/>
                <a:gd name="T6" fmla="*/ 448 w 518"/>
                <a:gd name="T7" fmla="*/ 192 h 548"/>
                <a:gd name="T8" fmla="*/ 491 w 518"/>
                <a:gd name="T9" fmla="*/ 383 h 548"/>
                <a:gd name="T10" fmla="*/ 517 w 518"/>
                <a:gd name="T11" fmla="*/ 509 h 548"/>
                <a:gd name="T12" fmla="*/ 455 w 518"/>
                <a:gd name="T13" fmla="*/ 523 h 548"/>
                <a:gd name="T14" fmla="*/ 407 w 518"/>
                <a:gd name="T15" fmla="*/ 548 h 548"/>
                <a:gd name="T16" fmla="*/ 336 w 518"/>
                <a:gd name="T17" fmla="*/ 466 h 548"/>
                <a:gd name="T18" fmla="*/ 254 w 518"/>
                <a:gd name="T19" fmla="*/ 354 h 548"/>
                <a:gd name="T20" fmla="*/ 207 w 518"/>
                <a:gd name="T21" fmla="*/ 419 h 548"/>
                <a:gd name="T22" fmla="*/ 183 w 518"/>
                <a:gd name="T23" fmla="*/ 511 h 548"/>
                <a:gd name="T24" fmla="*/ 52 w 518"/>
                <a:gd name="T25" fmla="*/ 487 h 548"/>
                <a:gd name="T26" fmla="*/ 4 w 518"/>
                <a:gd name="T27" fmla="*/ 476 h 548"/>
                <a:gd name="T28" fmla="*/ 31 w 518"/>
                <a:gd name="T29" fmla="*/ 377 h 548"/>
                <a:gd name="T30" fmla="*/ 64 w 518"/>
                <a:gd name="T31" fmla="*/ 153 h 548"/>
                <a:gd name="T32" fmla="*/ 85 w 518"/>
                <a:gd name="T33" fmla="*/ 79 h 548"/>
                <a:gd name="T34" fmla="*/ 125 w 518"/>
                <a:gd name="T35" fmla="*/ 1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548">
                  <a:moveTo>
                    <a:pt x="125" y="13"/>
                  </a:moveTo>
                  <a:cubicBezTo>
                    <a:pt x="125" y="13"/>
                    <a:pt x="192" y="99"/>
                    <a:pt x="300" y="112"/>
                  </a:cubicBezTo>
                  <a:cubicBezTo>
                    <a:pt x="409" y="126"/>
                    <a:pt x="404" y="112"/>
                    <a:pt x="404" y="112"/>
                  </a:cubicBezTo>
                  <a:cubicBezTo>
                    <a:pt x="404" y="112"/>
                    <a:pt x="440" y="124"/>
                    <a:pt x="448" y="192"/>
                  </a:cubicBezTo>
                  <a:cubicBezTo>
                    <a:pt x="455" y="260"/>
                    <a:pt x="475" y="312"/>
                    <a:pt x="491" y="383"/>
                  </a:cubicBezTo>
                  <a:cubicBezTo>
                    <a:pt x="508" y="454"/>
                    <a:pt x="515" y="490"/>
                    <a:pt x="517" y="509"/>
                  </a:cubicBezTo>
                  <a:cubicBezTo>
                    <a:pt x="518" y="529"/>
                    <a:pt x="503" y="505"/>
                    <a:pt x="455" y="523"/>
                  </a:cubicBezTo>
                  <a:cubicBezTo>
                    <a:pt x="407" y="541"/>
                    <a:pt x="407" y="548"/>
                    <a:pt x="407" y="548"/>
                  </a:cubicBezTo>
                  <a:cubicBezTo>
                    <a:pt x="407" y="548"/>
                    <a:pt x="348" y="497"/>
                    <a:pt x="336" y="466"/>
                  </a:cubicBezTo>
                  <a:cubicBezTo>
                    <a:pt x="324" y="434"/>
                    <a:pt x="260" y="362"/>
                    <a:pt x="254" y="354"/>
                  </a:cubicBezTo>
                  <a:cubicBezTo>
                    <a:pt x="248" y="347"/>
                    <a:pt x="221" y="393"/>
                    <a:pt x="207" y="419"/>
                  </a:cubicBezTo>
                  <a:cubicBezTo>
                    <a:pt x="194" y="444"/>
                    <a:pt x="183" y="511"/>
                    <a:pt x="183" y="511"/>
                  </a:cubicBezTo>
                  <a:cubicBezTo>
                    <a:pt x="183" y="511"/>
                    <a:pt x="100" y="497"/>
                    <a:pt x="52" y="487"/>
                  </a:cubicBezTo>
                  <a:cubicBezTo>
                    <a:pt x="4" y="476"/>
                    <a:pt x="0" y="482"/>
                    <a:pt x="4" y="476"/>
                  </a:cubicBezTo>
                  <a:cubicBezTo>
                    <a:pt x="9" y="470"/>
                    <a:pt x="25" y="426"/>
                    <a:pt x="31" y="377"/>
                  </a:cubicBezTo>
                  <a:cubicBezTo>
                    <a:pt x="37" y="327"/>
                    <a:pt x="70" y="188"/>
                    <a:pt x="64" y="153"/>
                  </a:cubicBezTo>
                  <a:cubicBezTo>
                    <a:pt x="58" y="118"/>
                    <a:pt x="73" y="102"/>
                    <a:pt x="85" y="79"/>
                  </a:cubicBezTo>
                  <a:cubicBezTo>
                    <a:pt x="97" y="57"/>
                    <a:pt x="114" y="0"/>
                    <a:pt x="125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389609" y="3207526"/>
              <a:ext cx="1134570" cy="1324157"/>
              <a:chOff x="1950944" y="3207526"/>
              <a:chExt cx="1134570" cy="1324157"/>
            </a:xfrm>
            <a:solidFill>
              <a:schemeClr val="accent4"/>
            </a:solidFill>
          </p:grpSpPr>
          <p:sp>
            <p:nvSpPr>
              <p:cNvPr id="9" name="Freeform 7"/>
              <p:cNvSpPr/>
              <p:nvPr/>
            </p:nvSpPr>
            <p:spPr bwMode="auto">
              <a:xfrm>
                <a:off x="2111650" y="3207526"/>
                <a:ext cx="973864" cy="1267873"/>
              </a:xfrm>
              <a:custGeom>
                <a:avLst/>
                <a:gdLst>
                  <a:gd name="T0" fmla="*/ 476 w 556"/>
                  <a:gd name="T1" fmla="*/ 244 h 724"/>
                  <a:gd name="T2" fmla="*/ 519 w 556"/>
                  <a:gd name="T3" fmla="*/ 330 h 724"/>
                  <a:gd name="T4" fmla="*/ 548 w 556"/>
                  <a:gd name="T5" fmla="*/ 457 h 724"/>
                  <a:gd name="T6" fmla="*/ 503 w 556"/>
                  <a:gd name="T7" fmla="*/ 582 h 724"/>
                  <a:gd name="T8" fmla="*/ 456 w 556"/>
                  <a:gd name="T9" fmla="*/ 539 h 724"/>
                  <a:gd name="T10" fmla="*/ 431 w 556"/>
                  <a:gd name="T11" fmla="*/ 532 h 724"/>
                  <a:gd name="T12" fmla="*/ 424 w 556"/>
                  <a:gd name="T13" fmla="*/ 533 h 724"/>
                  <a:gd name="T14" fmla="*/ 425 w 556"/>
                  <a:gd name="T15" fmla="*/ 510 h 724"/>
                  <a:gd name="T16" fmla="*/ 370 w 556"/>
                  <a:gd name="T17" fmla="*/ 549 h 724"/>
                  <a:gd name="T18" fmla="*/ 325 w 556"/>
                  <a:gd name="T19" fmla="*/ 706 h 724"/>
                  <a:gd name="T20" fmla="*/ 194 w 556"/>
                  <a:gd name="T21" fmla="*/ 639 h 724"/>
                  <a:gd name="T22" fmla="*/ 54 w 556"/>
                  <a:gd name="T23" fmla="*/ 483 h 724"/>
                  <a:gd name="T24" fmla="*/ 40 w 556"/>
                  <a:gd name="T25" fmla="*/ 393 h 724"/>
                  <a:gd name="T26" fmla="*/ 142 w 556"/>
                  <a:gd name="T27" fmla="*/ 223 h 724"/>
                  <a:gd name="T28" fmla="*/ 176 w 556"/>
                  <a:gd name="T29" fmla="*/ 111 h 724"/>
                  <a:gd name="T30" fmla="*/ 162 w 556"/>
                  <a:gd name="T31" fmla="*/ 36 h 724"/>
                  <a:gd name="T32" fmla="*/ 213 w 556"/>
                  <a:gd name="T33" fmla="*/ 1 h 724"/>
                  <a:gd name="T34" fmla="*/ 302 w 556"/>
                  <a:gd name="T35" fmla="*/ 50 h 724"/>
                  <a:gd name="T36" fmla="*/ 345 w 556"/>
                  <a:gd name="T37" fmla="*/ 122 h 724"/>
                  <a:gd name="T38" fmla="*/ 384 w 556"/>
                  <a:gd name="T39" fmla="*/ 129 h 724"/>
                  <a:gd name="T40" fmla="*/ 403 w 556"/>
                  <a:gd name="T41" fmla="*/ 163 h 724"/>
                  <a:gd name="T42" fmla="*/ 410 w 556"/>
                  <a:gd name="T43" fmla="*/ 210 h 724"/>
                  <a:gd name="T44" fmla="*/ 403 w 556"/>
                  <a:gd name="T45" fmla="*/ 291 h 724"/>
                  <a:gd name="T46" fmla="*/ 449 w 556"/>
                  <a:gd name="T47" fmla="*/ 296 h 724"/>
                  <a:gd name="T48" fmla="*/ 476 w 556"/>
                  <a:gd name="T49" fmla="*/ 24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6" h="724">
                    <a:moveTo>
                      <a:pt x="476" y="244"/>
                    </a:moveTo>
                    <a:cubicBezTo>
                      <a:pt x="476" y="244"/>
                      <a:pt x="485" y="292"/>
                      <a:pt x="519" y="330"/>
                    </a:cubicBezTo>
                    <a:cubicBezTo>
                      <a:pt x="554" y="368"/>
                      <a:pt x="556" y="424"/>
                      <a:pt x="548" y="457"/>
                    </a:cubicBezTo>
                    <a:cubicBezTo>
                      <a:pt x="540" y="490"/>
                      <a:pt x="503" y="582"/>
                      <a:pt x="503" y="582"/>
                    </a:cubicBezTo>
                    <a:cubicBezTo>
                      <a:pt x="503" y="582"/>
                      <a:pt x="480" y="546"/>
                      <a:pt x="456" y="539"/>
                    </a:cubicBezTo>
                    <a:cubicBezTo>
                      <a:pt x="431" y="532"/>
                      <a:pt x="431" y="532"/>
                      <a:pt x="431" y="532"/>
                    </a:cubicBezTo>
                    <a:cubicBezTo>
                      <a:pt x="424" y="533"/>
                      <a:pt x="424" y="533"/>
                      <a:pt x="424" y="533"/>
                    </a:cubicBezTo>
                    <a:cubicBezTo>
                      <a:pt x="424" y="533"/>
                      <a:pt x="432" y="515"/>
                      <a:pt x="425" y="510"/>
                    </a:cubicBezTo>
                    <a:cubicBezTo>
                      <a:pt x="417" y="506"/>
                      <a:pt x="391" y="514"/>
                      <a:pt x="370" y="549"/>
                    </a:cubicBezTo>
                    <a:cubicBezTo>
                      <a:pt x="349" y="583"/>
                      <a:pt x="316" y="630"/>
                      <a:pt x="325" y="706"/>
                    </a:cubicBezTo>
                    <a:cubicBezTo>
                      <a:pt x="325" y="706"/>
                      <a:pt x="222" y="724"/>
                      <a:pt x="194" y="639"/>
                    </a:cubicBezTo>
                    <a:cubicBezTo>
                      <a:pt x="166" y="555"/>
                      <a:pt x="108" y="527"/>
                      <a:pt x="54" y="483"/>
                    </a:cubicBezTo>
                    <a:cubicBezTo>
                      <a:pt x="0" y="439"/>
                      <a:pt x="16" y="415"/>
                      <a:pt x="40" y="393"/>
                    </a:cubicBezTo>
                    <a:cubicBezTo>
                      <a:pt x="64" y="371"/>
                      <a:pt x="130" y="265"/>
                      <a:pt x="142" y="223"/>
                    </a:cubicBezTo>
                    <a:cubicBezTo>
                      <a:pt x="154" y="181"/>
                      <a:pt x="180" y="137"/>
                      <a:pt x="176" y="111"/>
                    </a:cubicBezTo>
                    <a:cubicBezTo>
                      <a:pt x="172" y="84"/>
                      <a:pt x="162" y="36"/>
                      <a:pt x="162" y="36"/>
                    </a:cubicBezTo>
                    <a:cubicBezTo>
                      <a:pt x="162" y="36"/>
                      <a:pt x="168" y="2"/>
                      <a:pt x="213" y="1"/>
                    </a:cubicBezTo>
                    <a:cubicBezTo>
                      <a:pt x="258" y="0"/>
                      <a:pt x="293" y="23"/>
                      <a:pt x="302" y="50"/>
                    </a:cubicBezTo>
                    <a:cubicBezTo>
                      <a:pt x="312" y="76"/>
                      <a:pt x="334" y="123"/>
                      <a:pt x="345" y="122"/>
                    </a:cubicBezTo>
                    <a:cubicBezTo>
                      <a:pt x="356" y="122"/>
                      <a:pt x="384" y="129"/>
                      <a:pt x="384" y="129"/>
                    </a:cubicBezTo>
                    <a:cubicBezTo>
                      <a:pt x="403" y="163"/>
                      <a:pt x="403" y="163"/>
                      <a:pt x="403" y="163"/>
                    </a:cubicBezTo>
                    <a:cubicBezTo>
                      <a:pt x="403" y="163"/>
                      <a:pt x="411" y="181"/>
                      <a:pt x="410" y="210"/>
                    </a:cubicBezTo>
                    <a:cubicBezTo>
                      <a:pt x="409" y="238"/>
                      <a:pt x="403" y="291"/>
                      <a:pt x="403" y="291"/>
                    </a:cubicBezTo>
                    <a:cubicBezTo>
                      <a:pt x="403" y="291"/>
                      <a:pt x="440" y="291"/>
                      <a:pt x="449" y="296"/>
                    </a:cubicBezTo>
                    <a:cubicBezTo>
                      <a:pt x="459" y="301"/>
                      <a:pt x="476" y="244"/>
                      <a:pt x="476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b="1"/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1950944" y="3846646"/>
                <a:ext cx="820563" cy="685037"/>
              </a:xfrm>
              <a:custGeom>
                <a:avLst/>
                <a:gdLst>
                  <a:gd name="T0" fmla="*/ 120 w 469"/>
                  <a:gd name="T1" fmla="*/ 46 h 391"/>
                  <a:gd name="T2" fmla="*/ 94 w 469"/>
                  <a:gd name="T3" fmla="*/ 112 h 391"/>
                  <a:gd name="T4" fmla="*/ 40 w 469"/>
                  <a:gd name="T5" fmla="*/ 218 h 391"/>
                  <a:gd name="T6" fmla="*/ 389 w 469"/>
                  <a:gd name="T7" fmla="*/ 365 h 391"/>
                  <a:gd name="T8" fmla="*/ 411 w 469"/>
                  <a:gd name="T9" fmla="*/ 170 h 391"/>
                  <a:gd name="T10" fmla="*/ 120 w 469"/>
                  <a:gd name="T11" fmla="*/ 4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391">
                    <a:moveTo>
                      <a:pt x="120" y="46"/>
                    </a:moveTo>
                    <a:cubicBezTo>
                      <a:pt x="120" y="46"/>
                      <a:pt x="104" y="60"/>
                      <a:pt x="94" y="112"/>
                    </a:cubicBezTo>
                    <a:cubicBezTo>
                      <a:pt x="84" y="164"/>
                      <a:pt x="0" y="192"/>
                      <a:pt x="40" y="218"/>
                    </a:cubicBezTo>
                    <a:cubicBezTo>
                      <a:pt x="80" y="244"/>
                      <a:pt x="308" y="391"/>
                      <a:pt x="389" y="365"/>
                    </a:cubicBezTo>
                    <a:cubicBezTo>
                      <a:pt x="469" y="339"/>
                      <a:pt x="354" y="341"/>
                      <a:pt x="411" y="170"/>
                    </a:cubicBezTo>
                    <a:cubicBezTo>
                      <a:pt x="467" y="0"/>
                      <a:pt x="182" y="16"/>
                      <a:pt x="12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b="1"/>
              </a:p>
            </p:txBody>
          </p:sp>
        </p:grpSp>
        <p:sp>
          <p:nvSpPr>
            <p:cNvPr id="12" name="Freeform 10"/>
            <p:cNvSpPr/>
            <p:nvPr/>
          </p:nvSpPr>
          <p:spPr bwMode="auto">
            <a:xfrm>
              <a:off x="2296079" y="5607006"/>
              <a:ext cx="271793" cy="704292"/>
            </a:xfrm>
            <a:custGeom>
              <a:avLst/>
              <a:gdLst>
                <a:gd name="T0" fmla="*/ 0 w 155"/>
                <a:gd name="T1" fmla="*/ 34 h 402"/>
                <a:gd name="T2" fmla="*/ 73 w 155"/>
                <a:gd name="T3" fmla="*/ 6 h 402"/>
                <a:gd name="T4" fmla="*/ 85 w 155"/>
                <a:gd name="T5" fmla="*/ 53 h 402"/>
                <a:gd name="T6" fmla="*/ 110 w 155"/>
                <a:gd name="T7" fmla="*/ 164 h 402"/>
                <a:gd name="T8" fmla="*/ 153 w 155"/>
                <a:gd name="T9" fmla="*/ 293 h 402"/>
                <a:gd name="T10" fmla="*/ 109 w 155"/>
                <a:gd name="T11" fmla="*/ 389 h 402"/>
                <a:gd name="T12" fmla="*/ 46 w 155"/>
                <a:gd name="T13" fmla="*/ 367 h 402"/>
                <a:gd name="T14" fmla="*/ 32 w 155"/>
                <a:gd name="T15" fmla="*/ 272 h 402"/>
                <a:gd name="T16" fmla="*/ 26 w 155"/>
                <a:gd name="T17" fmla="*/ 179 h 402"/>
                <a:gd name="T18" fmla="*/ 0 w 155"/>
                <a:gd name="T19" fmla="*/ 3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02">
                  <a:moveTo>
                    <a:pt x="0" y="34"/>
                  </a:moveTo>
                  <a:cubicBezTo>
                    <a:pt x="0" y="34"/>
                    <a:pt x="50" y="36"/>
                    <a:pt x="73" y="6"/>
                  </a:cubicBezTo>
                  <a:cubicBezTo>
                    <a:pt x="73" y="6"/>
                    <a:pt x="77" y="0"/>
                    <a:pt x="85" y="53"/>
                  </a:cubicBezTo>
                  <a:cubicBezTo>
                    <a:pt x="93" y="106"/>
                    <a:pt x="98" y="138"/>
                    <a:pt x="110" y="164"/>
                  </a:cubicBezTo>
                  <a:cubicBezTo>
                    <a:pt x="122" y="190"/>
                    <a:pt x="151" y="270"/>
                    <a:pt x="153" y="293"/>
                  </a:cubicBezTo>
                  <a:cubicBezTo>
                    <a:pt x="155" y="316"/>
                    <a:pt x="141" y="376"/>
                    <a:pt x="109" y="389"/>
                  </a:cubicBezTo>
                  <a:cubicBezTo>
                    <a:pt x="77" y="402"/>
                    <a:pt x="61" y="394"/>
                    <a:pt x="46" y="367"/>
                  </a:cubicBezTo>
                  <a:cubicBezTo>
                    <a:pt x="31" y="340"/>
                    <a:pt x="25" y="317"/>
                    <a:pt x="32" y="272"/>
                  </a:cubicBezTo>
                  <a:cubicBezTo>
                    <a:pt x="39" y="227"/>
                    <a:pt x="23" y="206"/>
                    <a:pt x="26" y="179"/>
                  </a:cubicBezTo>
                  <a:cubicBezTo>
                    <a:pt x="29" y="152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505140" y="5552944"/>
              <a:ext cx="395470" cy="644305"/>
            </a:xfrm>
            <a:custGeom>
              <a:avLst/>
              <a:gdLst>
                <a:gd name="T0" fmla="*/ 89 w 226"/>
                <a:gd name="T1" fmla="*/ 2 h 368"/>
                <a:gd name="T2" fmla="*/ 95 w 226"/>
                <a:gd name="T3" fmla="*/ 59 h 368"/>
                <a:gd name="T4" fmla="*/ 112 w 226"/>
                <a:gd name="T5" fmla="*/ 109 h 368"/>
                <a:gd name="T6" fmla="*/ 183 w 226"/>
                <a:gd name="T7" fmla="*/ 144 h 368"/>
                <a:gd name="T8" fmla="*/ 198 w 226"/>
                <a:gd name="T9" fmla="*/ 210 h 368"/>
                <a:gd name="T10" fmla="*/ 226 w 226"/>
                <a:gd name="T11" fmla="*/ 290 h 368"/>
                <a:gd name="T12" fmla="*/ 203 w 226"/>
                <a:gd name="T13" fmla="*/ 364 h 368"/>
                <a:gd name="T14" fmla="*/ 139 w 226"/>
                <a:gd name="T15" fmla="*/ 313 h 368"/>
                <a:gd name="T16" fmla="*/ 56 w 226"/>
                <a:gd name="T17" fmla="*/ 188 h 368"/>
                <a:gd name="T18" fmla="*/ 1 w 226"/>
                <a:gd name="T19" fmla="*/ 31 h 368"/>
                <a:gd name="T20" fmla="*/ 89 w 226"/>
                <a:gd name="T21" fmla="*/ 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368">
                  <a:moveTo>
                    <a:pt x="89" y="2"/>
                  </a:moveTo>
                  <a:cubicBezTo>
                    <a:pt x="92" y="0"/>
                    <a:pt x="92" y="41"/>
                    <a:pt x="95" y="59"/>
                  </a:cubicBezTo>
                  <a:cubicBezTo>
                    <a:pt x="98" y="77"/>
                    <a:pt x="92" y="101"/>
                    <a:pt x="112" y="109"/>
                  </a:cubicBezTo>
                  <a:cubicBezTo>
                    <a:pt x="131" y="116"/>
                    <a:pt x="175" y="107"/>
                    <a:pt x="183" y="144"/>
                  </a:cubicBezTo>
                  <a:cubicBezTo>
                    <a:pt x="190" y="182"/>
                    <a:pt x="181" y="182"/>
                    <a:pt x="198" y="210"/>
                  </a:cubicBezTo>
                  <a:cubicBezTo>
                    <a:pt x="216" y="238"/>
                    <a:pt x="226" y="252"/>
                    <a:pt x="226" y="290"/>
                  </a:cubicBezTo>
                  <a:cubicBezTo>
                    <a:pt x="226" y="328"/>
                    <a:pt x="213" y="359"/>
                    <a:pt x="203" y="364"/>
                  </a:cubicBezTo>
                  <a:cubicBezTo>
                    <a:pt x="193" y="368"/>
                    <a:pt x="159" y="345"/>
                    <a:pt x="139" y="313"/>
                  </a:cubicBezTo>
                  <a:cubicBezTo>
                    <a:pt x="119" y="282"/>
                    <a:pt x="75" y="229"/>
                    <a:pt x="56" y="188"/>
                  </a:cubicBezTo>
                  <a:cubicBezTo>
                    <a:pt x="36" y="148"/>
                    <a:pt x="0" y="43"/>
                    <a:pt x="1" y="31"/>
                  </a:cubicBezTo>
                  <a:cubicBezTo>
                    <a:pt x="1" y="20"/>
                    <a:pt x="50" y="34"/>
                    <a:pt x="8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873949" y="1748582"/>
              <a:ext cx="573209" cy="835374"/>
            </a:xfrm>
            <a:custGeom>
              <a:avLst/>
              <a:gdLst>
                <a:gd name="T0" fmla="*/ 152 w 327"/>
                <a:gd name="T1" fmla="*/ 17 h 477"/>
                <a:gd name="T2" fmla="*/ 75 w 327"/>
                <a:gd name="T3" fmla="*/ 230 h 477"/>
                <a:gd name="T4" fmla="*/ 87 w 327"/>
                <a:gd name="T5" fmla="*/ 340 h 477"/>
                <a:gd name="T6" fmla="*/ 42 w 327"/>
                <a:gd name="T7" fmla="*/ 448 h 477"/>
                <a:gd name="T8" fmla="*/ 65 w 327"/>
                <a:gd name="T9" fmla="*/ 477 h 477"/>
                <a:gd name="T10" fmla="*/ 117 w 327"/>
                <a:gd name="T11" fmla="*/ 344 h 477"/>
                <a:gd name="T12" fmla="*/ 205 w 327"/>
                <a:gd name="T13" fmla="*/ 261 h 477"/>
                <a:gd name="T14" fmla="*/ 324 w 327"/>
                <a:gd name="T15" fmla="*/ 118 h 477"/>
                <a:gd name="T16" fmla="*/ 152 w 327"/>
                <a:gd name="T17" fmla="*/ 17 h 477"/>
                <a:gd name="T18" fmla="*/ 107 w 327"/>
                <a:gd name="T19" fmla="*/ 330 h 477"/>
                <a:gd name="T20" fmla="*/ 93 w 327"/>
                <a:gd name="T21" fmla="*/ 241 h 477"/>
                <a:gd name="T22" fmla="*/ 174 w 327"/>
                <a:gd name="T23" fmla="*/ 264 h 477"/>
                <a:gd name="T24" fmla="*/ 107 w 327"/>
                <a:gd name="T25" fmla="*/ 330 h 477"/>
                <a:gd name="T26" fmla="*/ 174 w 327"/>
                <a:gd name="T27" fmla="*/ 247 h 477"/>
                <a:gd name="T28" fmla="*/ 61 w 327"/>
                <a:gd name="T29" fmla="*/ 171 h 477"/>
                <a:gd name="T30" fmla="*/ 126 w 327"/>
                <a:gd name="T31" fmla="*/ 40 h 477"/>
                <a:gd name="T32" fmla="*/ 232 w 327"/>
                <a:gd name="T33" fmla="*/ 28 h 477"/>
                <a:gd name="T34" fmla="*/ 309 w 327"/>
                <a:gd name="T35" fmla="*/ 135 h 477"/>
                <a:gd name="T36" fmla="*/ 174 w 327"/>
                <a:gd name="T37" fmla="*/ 24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7" h="477">
                  <a:moveTo>
                    <a:pt x="152" y="17"/>
                  </a:moveTo>
                  <a:cubicBezTo>
                    <a:pt x="87" y="34"/>
                    <a:pt x="0" y="104"/>
                    <a:pt x="75" y="230"/>
                  </a:cubicBezTo>
                  <a:cubicBezTo>
                    <a:pt x="75" y="230"/>
                    <a:pt x="93" y="300"/>
                    <a:pt x="87" y="340"/>
                  </a:cubicBezTo>
                  <a:cubicBezTo>
                    <a:pt x="80" y="380"/>
                    <a:pt x="42" y="448"/>
                    <a:pt x="42" y="448"/>
                  </a:cubicBezTo>
                  <a:cubicBezTo>
                    <a:pt x="42" y="448"/>
                    <a:pt x="41" y="467"/>
                    <a:pt x="65" y="477"/>
                  </a:cubicBezTo>
                  <a:cubicBezTo>
                    <a:pt x="65" y="477"/>
                    <a:pt x="105" y="360"/>
                    <a:pt x="117" y="344"/>
                  </a:cubicBezTo>
                  <a:cubicBezTo>
                    <a:pt x="129" y="328"/>
                    <a:pt x="202" y="262"/>
                    <a:pt x="205" y="261"/>
                  </a:cubicBezTo>
                  <a:cubicBezTo>
                    <a:pt x="208" y="260"/>
                    <a:pt x="321" y="204"/>
                    <a:pt x="324" y="118"/>
                  </a:cubicBezTo>
                  <a:cubicBezTo>
                    <a:pt x="327" y="32"/>
                    <a:pt x="217" y="0"/>
                    <a:pt x="152" y="17"/>
                  </a:cubicBezTo>
                  <a:close/>
                  <a:moveTo>
                    <a:pt x="107" y="330"/>
                  </a:moveTo>
                  <a:cubicBezTo>
                    <a:pt x="96" y="334"/>
                    <a:pt x="101" y="263"/>
                    <a:pt x="93" y="241"/>
                  </a:cubicBezTo>
                  <a:cubicBezTo>
                    <a:pt x="93" y="241"/>
                    <a:pt x="136" y="263"/>
                    <a:pt x="174" y="264"/>
                  </a:cubicBezTo>
                  <a:cubicBezTo>
                    <a:pt x="174" y="264"/>
                    <a:pt x="117" y="325"/>
                    <a:pt x="107" y="330"/>
                  </a:cubicBezTo>
                  <a:close/>
                  <a:moveTo>
                    <a:pt x="174" y="247"/>
                  </a:moveTo>
                  <a:cubicBezTo>
                    <a:pt x="102" y="243"/>
                    <a:pt x="71" y="214"/>
                    <a:pt x="61" y="171"/>
                  </a:cubicBezTo>
                  <a:cubicBezTo>
                    <a:pt x="51" y="128"/>
                    <a:pt x="62" y="76"/>
                    <a:pt x="126" y="40"/>
                  </a:cubicBezTo>
                  <a:cubicBezTo>
                    <a:pt x="126" y="40"/>
                    <a:pt x="181" y="11"/>
                    <a:pt x="232" y="28"/>
                  </a:cubicBezTo>
                  <a:cubicBezTo>
                    <a:pt x="283" y="46"/>
                    <a:pt x="320" y="90"/>
                    <a:pt x="309" y="135"/>
                  </a:cubicBezTo>
                  <a:cubicBezTo>
                    <a:pt x="298" y="180"/>
                    <a:pt x="245" y="251"/>
                    <a:pt x="174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665413" y="25335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661710" y="2111466"/>
              <a:ext cx="429536" cy="422131"/>
            </a:xfrm>
            <a:custGeom>
              <a:avLst/>
              <a:gdLst>
                <a:gd name="T0" fmla="*/ 245 w 245"/>
                <a:gd name="T1" fmla="*/ 0 h 241"/>
                <a:gd name="T2" fmla="*/ 40 w 245"/>
                <a:gd name="T3" fmla="*/ 0 h 241"/>
                <a:gd name="T4" fmla="*/ 2 w 245"/>
                <a:gd name="T5" fmla="*/ 16 h 241"/>
                <a:gd name="T6" fmla="*/ 2 w 245"/>
                <a:gd name="T7" fmla="*/ 113 h 241"/>
                <a:gd name="T8" fmla="*/ 2 w 245"/>
                <a:gd name="T9" fmla="*/ 114 h 241"/>
                <a:gd name="T10" fmla="*/ 2 w 245"/>
                <a:gd name="T11" fmla="*/ 241 h 241"/>
                <a:gd name="T12" fmla="*/ 40 w 245"/>
                <a:gd name="T13" fmla="*/ 227 h 241"/>
                <a:gd name="T14" fmla="*/ 245 w 245"/>
                <a:gd name="T15" fmla="*/ 227 h 241"/>
                <a:gd name="T16" fmla="*/ 245 w 245"/>
                <a:gd name="T1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1">
                  <a:moveTo>
                    <a:pt x="245" y="0"/>
                  </a:moveTo>
                  <a:cubicBezTo>
                    <a:pt x="245" y="0"/>
                    <a:pt x="81" y="0"/>
                    <a:pt x="40" y="0"/>
                  </a:cubicBezTo>
                  <a:cubicBezTo>
                    <a:pt x="0" y="0"/>
                    <a:pt x="2" y="16"/>
                    <a:pt x="2" y="16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241"/>
                    <a:pt x="2" y="241"/>
                    <a:pt x="2" y="241"/>
                  </a:cubicBezTo>
                  <a:cubicBezTo>
                    <a:pt x="2" y="239"/>
                    <a:pt x="3" y="227"/>
                    <a:pt x="40" y="227"/>
                  </a:cubicBezTo>
                  <a:cubicBezTo>
                    <a:pt x="81" y="227"/>
                    <a:pt x="245" y="227"/>
                    <a:pt x="245" y="227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092728" y="1941133"/>
              <a:ext cx="188848" cy="710957"/>
            </a:xfrm>
            <a:custGeom>
              <a:avLst/>
              <a:gdLst>
                <a:gd name="T0" fmla="*/ 0 w 255"/>
                <a:gd name="T1" fmla="*/ 232 h 960"/>
                <a:gd name="T2" fmla="*/ 255 w 255"/>
                <a:gd name="T3" fmla="*/ 0 h 960"/>
                <a:gd name="T4" fmla="*/ 255 w 255"/>
                <a:gd name="T5" fmla="*/ 960 h 960"/>
                <a:gd name="T6" fmla="*/ 0 w 255"/>
                <a:gd name="T7" fmla="*/ 766 h 960"/>
                <a:gd name="T8" fmla="*/ 0 w 255"/>
                <a:gd name="T9" fmla="*/ 232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960">
                  <a:moveTo>
                    <a:pt x="0" y="232"/>
                  </a:moveTo>
                  <a:lnTo>
                    <a:pt x="255" y="0"/>
                  </a:lnTo>
                  <a:lnTo>
                    <a:pt x="255" y="960"/>
                  </a:lnTo>
                  <a:lnTo>
                    <a:pt x="0" y="766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281576" y="1941133"/>
              <a:ext cx="1814422" cy="7079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3665413" y="34022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3661710" y="2980168"/>
              <a:ext cx="429536" cy="422131"/>
            </a:xfrm>
            <a:custGeom>
              <a:avLst/>
              <a:gdLst>
                <a:gd name="T0" fmla="*/ 245 w 245"/>
                <a:gd name="T1" fmla="*/ 0 h 241"/>
                <a:gd name="T2" fmla="*/ 40 w 245"/>
                <a:gd name="T3" fmla="*/ 0 h 241"/>
                <a:gd name="T4" fmla="*/ 2 w 245"/>
                <a:gd name="T5" fmla="*/ 16 h 241"/>
                <a:gd name="T6" fmla="*/ 2 w 245"/>
                <a:gd name="T7" fmla="*/ 113 h 241"/>
                <a:gd name="T8" fmla="*/ 2 w 245"/>
                <a:gd name="T9" fmla="*/ 114 h 241"/>
                <a:gd name="T10" fmla="*/ 2 w 245"/>
                <a:gd name="T11" fmla="*/ 241 h 241"/>
                <a:gd name="T12" fmla="*/ 40 w 245"/>
                <a:gd name="T13" fmla="*/ 227 h 241"/>
                <a:gd name="T14" fmla="*/ 245 w 245"/>
                <a:gd name="T15" fmla="*/ 227 h 241"/>
                <a:gd name="T16" fmla="*/ 245 w 245"/>
                <a:gd name="T1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1">
                  <a:moveTo>
                    <a:pt x="245" y="0"/>
                  </a:moveTo>
                  <a:cubicBezTo>
                    <a:pt x="245" y="0"/>
                    <a:pt x="81" y="0"/>
                    <a:pt x="40" y="0"/>
                  </a:cubicBezTo>
                  <a:cubicBezTo>
                    <a:pt x="0" y="0"/>
                    <a:pt x="2" y="16"/>
                    <a:pt x="2" y="16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241"/>
                    <a:pt x="2" y="241"/>
                    <a:pt x="2" y="241"/>
                  </a:cubicBezTo>
                  <a:cubicBezTo>
                    <a:pt x="2" y="239"/>
                    <a:pt x="3" y="227"/>
                    <a:pt x="40" y="227"/>
                  </a:cubicBezTo>
                  <a:cubicBezTo>
                    <a:pt x="81" y="227"/>
                    <a:pt x="245" y="227"/>
                    <a:pt x="245" y="227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4092728" y="2809834"/>
              <a:ext cx="188848" cy="710957"/>
            </a:xfrm>
            <a:custGeom>
              <a:avLst/>
              <a:gdLst>
                <a:gd name="T0" fmla="*/ 0 w 255"/>
                <a:gd name="T1" fmla="*/ 232 h 960"/>
                <a:gd name="T2" fmla="*/ 255 w 255"/>
                <a:gd name="T3" fmla="*/ 0 h 960"/>
                <a:gd name="T4" fmla="*/ 255 w 255"/>
                <a:gd name="T5" fmla="*/ 960 h 960"/>
                <a:gd name="T6" fmla="*/ 0 w 255"/>
                <a:gd name="T7" fmla="*/ 767 h 960"/>
                <a:gd name="T8" fmla="*/ 0 w 255"/>
                <a:gd name="T9" fmla="*/ 232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960">
                  <a:moveTo>
                    <a:pt x="0" y="232"/>
                  </a:moveTo>
                  <a:lnTo>
                    <a:pt x="255" y="0"/>
                  </a:lnTo>
                  <a:lnTo>
                    <a:pt x="255" y="960"/>
                  </a:lnTo>
                  <a:lnTo>
                    <a:pt x="0" y="767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281576" y="2809834"/>
              <a:ext cx="1814422" cy="7079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3665413" y="42709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3661710" y="3848869"/>
              <a:ext cx="429536" cy="422131"/>
            </a:xfrm>
            <a:custGeom>
              <a:avLst/>
              <a:gdLst>
                <a:gd name="T0" fmla="*/ 245 w 245"/>
                <a:gd name="T1" fmla="*/ 0 h 241"/>
                <a:gd name="T2" fmla="*/ 40 w 245"/>
                <a:gd name="T3" fmla="*/ 0 h 241"/>
                <a:gd name="T4" fmla="*/ 2 w 245"/>
                <a:gd name="T5" fmla="*/ 16 h 241"/>
                <a:gd name="T6" fmla="*/ 2 w 245"/>
                <a:gd name="T7" fmla="*/ 113 h 241"/>
                <a:gd name="T8" fmla="*/ 2 w 245"/>
                <a:gd name="T9" fmla="*/ 114 h 241"/>
                <a:gd name="T10" fmla="*/ 2 w 245"/>
                <a:gd name="T11" fmla="*/ 241 h 241"/>
                <a:gd name="T12" fmla="*/ 40 w 245"/>
                <a:gd name="T13" fmla="*/ 227 h 241"/>
                <a:gd name="T14" fmla="*/ 245 w 245"/>
                <a:gd name="T15" fmla="*/ 227 h 241"/>
                <a:gd name="T16" fmla="*/ 245 w 245"/>
                <a:gd name="T1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1">
                  <a:moveTo>
                    <a:pt x="245" y="0"/>
                  </a:moveTo>
                  <a:cubicBezTo>
                    <a:pt x="245" y="0"/>
                    <a:pt x="81" y="0"/>
                    <a:pt x="40" y="0"/>
                  </a:cubicBezTo>
                  <a:cubicBezTo>
                    <a:pt x="0" y="0"/>
                    <a:pt x="2" y="16"/>
                    <a:pt x="2" y="16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241"/>
                    <a:pt x="2" y="241"/>
                    <a:pt x="2" y="241"/>
                  </a:cubicBezTo>
                  <a:cubicBezTo>
                    <a:pt x="2" y="239"/>
                    <a:pt x="3" y="227"/>
                    <a:pt x="40" y="227"/>
                  </a:cubicBezTo>
                  <a:cubicBezTo>
                    <a:pt x="81" y="227"/>
                    <a:pt x="245" y="227"/>
                    <a:pt x="245" y="227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4092728" y="3678535"/>
              <a:ext cx="188848" cy="711697"/>
            </a:xfrm>
            <a:custGeom>
              <a:avLst/>
              <a:gdLst>
                <a:gd name="T0" fmla="*/ 0 w 255"/>
                <a:gd name="T1" fmla="*/ 232 h 961"/>
                <a:gd name="T2" fmla="*/ 255 w 255"/>
                <a:gd name="T3" fmla="*/ 0 h 961"/>
                <a:gd name="T4" fmla="*/ 255 w 255"/>
                <a:gd name="T5" fmla="*/ 961 h 961"/>
                <a:gd name="T6" fmla="*/ 0 w 255"/>
                <a:gd name="T7" fmla="*/ 767 h 961"/>
                <a:gd name="T8" fmla="*/ 0 w 255"/>
                <a:gd name="T9" fmla="*/ 232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961">
                  <a:moveTo>
                    <a:pt x="0" y="232"/>
                  </a:moveTo>
                  <a:lnTo>
                    <a:pt x="255" y="0"/>
                  </a:lnTo>
                  <a:lnTo>
                    <a:pt x="255" y="961"/>
                  </a:lnTo>
                  <a:lnTo>
                    <a:pt x="0" y="767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4281576" y="3678535"/>
              <a:ext cx="1814422" cy="7079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3665413" y="5139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3661710" y="4717569"/>
              <a:ext cx="429536" cy="422131"/>
            </a:xfrm>
            <a:custGeom>
              <a:avLst/>
              <a:gdLst>
                <a:gd name="T0" fmla="*/ 245 w 245"/>
                <a:gd name="T1" fmla="*/ 0 h 241"/>
                <a:gd name="T2" fmla="*/ 40 w 245"/>
                <a:gd name="T3" fmla="*/ 0 h 241"/>
                <a:gd name="T4" fmla="*/ 2 w 245"/>
                <a:gd name="T5" fmla="*/ 16 h 241"/>
                <a:gd name="T6" fmla="*/ 2 w 245"/>
                <a:gd name="T7" fmla="*/ 113 h 241"/>
                <a:gd name="T8" fmla="*/ 2 w 245"/>
                <a:gd name="T9" fmla="*/ 114 h 241"/>
                <a:gd name="T10" fmla="*/ 2 w 245"/>
                <a:gd name="T11" fmla="*/ 241 h 241"/>
                <a:gd name="T12" fmla="*/ 40 w 245"/>
                <a:gd name="T13" fmla="*/ 227 h 241"/>
                <a:gd name="T14" fmla="*/ 245 w 245"/>
                <a:gd name="T15" fmla="*/ 227 h 241"/>
                <a:gd name="T16" fmla="*/ 245 w 245"/>
                <a:gd name="T1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1">
                  <a:moveTo>
                    <a:pt x="245" y="0"/>
                  </a:moveTo>
                  <a:cubicBezTo>
                    <a:pt x="245" y="0"/>
                    <a:pt x="81" y="0"/>
                    <a:pt x="40" y="0"/>
                  </a:cubicBezTo>
                  <a:cubicBezTo>
                    <a:pt x="0" y="0"/>
                    <a:pt x="2" y="16"/>
                    <a:pt x="2" y="16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241"/>
                    <a:pt x="2" y="241"/>
                    <a:pt x="2" y="241"/>
                  </a:cubicBezTo>
                  <a:cubicBezTo>
                    <a:pt x="2" y="239"/>
                    <a:pt x="3" y="227"/>
                    <a:pt x="40" y="227"/>
                  </a:cubicBezTo>
                  <a:cubicBezTo>
                    <a:pt x="81" y="227"/>
                    <a:pt x="245" y="227"/>
                    <a:pt x="245" y="227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4092728" y="4547235"/>
              <a:ext cx="188848" cy="711697"/>
            </a:xfrm>
            <a:custGeom>
              <a:avLst/>
              <a:gdLst>
                <a:gd name="T0" fmla="*/ 0 w 255"/>
                <a:gd name="T1" fmla="*/ 232 h 961"/>
                <a:gd name="T2" fmla="*/ 255 w 255"/>
                <a:gd name="T3" fmla="*/ 0 h 961"/>
                <a:gd name="T4" fmla="*/ 255 w 255"/>
                <a:gd name="T5" fmla="*/ 961 h 961"/>
                <a:gd name="T6" fmla="*/ 0 w 255"/>
                <a:gd name="T7" fmla="*/ 767 h 961"/>
                <a:gd name="T8" fmla="*/ 0 w 255"/>
                <a:gd name="T9" fmla="*/ 232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961">
                  <a:moveTo>
                    <a:pt x="0" y="232"/>
                  </a:moveTo>
                  <a:lnTo>
                    <a:pt x="255" y="0"/>
                  </a:lnTo>
                  <a:lnTo>
                    <a:pt x="255" y="961"/>
                  </a:lnTo>
                  <a:lnTo>
                    <a:pt x="0" y="767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281576" y="4547235"/>
              <a:ext cx="1814422" cy="7079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3665413" y="6008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3661710" y="5586270"/>
              <a:ext cx="429536" cy="422131"/>
            </a:xfrm>
            <a:custGeom>
              <a:avLst/>
              <a:gdLst>
                <a:gd name="T0" fmla="*/ 245 w 245"/>
                <a:gd name="T1" fmla="*/ 0 h 241"/>
                <a:gd name="T2" fmla="*/ 40 w 245"/>
                <a:gd name="T3" fmla="*/ 0 h 241"/>
                <a:gd name="T4" fmla="*/ 2 w 245"/>
                <a:gd name="T5" fmla="*/ 16 h 241"/>
                <a:gd name="T6" fmla="*/ 2 w 245"/>
                <a:gd name="T7" fmla="*/ 113 h 241"/>
                <a:gd name="T8" fmla="*/ 2 w 245"/>
                <a:gd name="T9" fmla="*/ 114 h 241"/>
                <a:gd name="T10" fmla="*/ 2 w 245"/>
                <a:gd name="T11" fmla="*/ 241 h 241"/>
                <a:gd name="T12" fmla="*/ 40 w 245"/>
                <a:gd name="T13" fmla="*/ 227 h 241"/>
                <a:gd name="T14" fmla="*/ 245 w 245"/>
                <a:gd name="T15" fmla="*/ 227 h 241"/>
                <a:gd name="T16" fmla="*/ 245 w 245"/>
                <a:gd name="T1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1">
                  <a:moveTo>
                    <a:pt x="245" y="0"/>
                  </a:moveTo>
                  <a:cubicBezTo>
                    <a:pt x="245" y="0"/>
                    <a:pt x="81" y="0"/>
                    <a:pt x="40" y="0"/>
                  </a:cubicBezTo>
                  <a:cubicBezTo>
                    <a:pt x="0" y="0"/>
                    <a:pt x="2" y="16"/>
                    <a:pt x="2" y="16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241"/>
                    <a:pt x="2" y="241"/>
                    <a:pt x="2" y="241"/>
                  </a:cubicBezTo>
                  <a:cubicBezTo>
                    <a:pt x="2" y="239"/>
                    <a:pt x="3" y="227"/>
                    <a:pt x="40" y="227"/>
                  </a:cubicBezTo>
                  <a:cubicBezTo>
                    <a:pt x="81" y="227"/>
                    <a:pt x="245" y="227"/>
                    <a:pt x="245" y="227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4092728" y="5415936"/>
              <a:ext cx="188848" cy="711697"/>
            </a:xfrm>
            <a:custGeom>
              <a:avLst/>
              <a:gdLst>
                <a:gd name="T0" fmla="*/ 0 w 255"/>
                <a:gd name="T1" fmla="*/ 232 h 961"/>
                <a:gd name="T2" fmla="*/ 255 w 255"/>
                <a:gd name="T3" fmla="*/ 0 h 961"/>
                <a:gd name="T4" fmla="*/ 255 w 255"/>
                <a:gd name="T5" fmla="*/ 961 h 961"/>
                <a:gd name="T6" fmla="*/ 0 w 255"/>
                <a:gd name="T7" fmla="*/ 767 h 961"/>
                <a:gd name="T8" fmla="*/ 0 w 255"/>
                <a:gd name="T9" fmla="*/ 232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961">
                  <a:moveTo>
                    <a:pt x="0" y="232"/>
                  </a:moveTo>
                  <a:lnTo>
                    <a:pt x="255" y="0"/>
                  </a:lnTo>
                  <a:lnTo>
                    <a:pt x="255" y="961"/>
                  </a:lnTo>
                  <a:lnTo>
                    <a:pt x="0" y="767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4267267" y="5419638"/>
              <a:ext cx="1814422" cy="7079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3807604" y="3093476"/>
              <a:ext cx="139969" cy="180702"/>
            </a:xfrm>
            <a:custGeom>
              <a:avLst/>
              <a:gdLst>
                <a:gd name="T0" fmla="*/ 34 w 80"/>
                <a:gd name="T1" fmla="*/ 0 h 103"/>
                <a:gd name="T2" fmla="*/ 45 w 80"/>
                <a:gd name="T3" fmla="*/ 1 h 103"/>
                <a:gd name="T4" fmla="*/ 54 w 80"/>
                <a:gd name="T5" fmla="*/ 2 h 103"/>
                <a:gd name="T6" fmla="*/ 69 w 80"/>
                <a:gd name="T7" fmla="*/ 8 h 103"/>
                <a:gd name="T8" fmla="*/ 76 w 80"/>
                <a:gd name="T9" fmla="*/ 25 h 103"/>
                <a:gd name="T10" fmla="*/ 77 w 80"/>
                <a:gd name="T11" fmla="*/ 29 h 103"/>
                <a:gd name="T12" fmla="*/ 70 w 80"/>
                <a:gd name="T13" fmla="*/ 44 h 103"/>
                <a:gd name="T14" fmla="*/ 59 w 80"/>
                <a:gd name="T15" fmla="*/ 50 h 103"/>
                <a:gd name="T16" fmla="*/ 74 w 80"/>
                <a:gd name="T17" fmla="*/ 59 h 103"/>
                <a:gd name="T18" fmla="*/ 80 w 80"/>
                <a:gd name="T19" fmla="*/ 75 h 103"/>
                <a:gd name="T20" fmla="*/ 80 w 80"/>
                <a:gd name="T21" fmla="*/ 78 h 103"/>
                <a:gd name="T22" fmla="*/ 68 w 80"/>
                <a:gd name="T23" fmla="*/ 98 h 103"/>
                <a:gd name="T24" fmla="*/ 44 w 80"/>
                <a:gd name="T25" fmla="*/ 103 h 103"/>
                <a:gd name="T26" fmla="*/ 0 w 80"/>
                <a:gd name="T27" fmla="*/ 103 h 103"/>
                <a:gd name="T28" fmla="*/ 0 w 80"/>
                <a:gd name="T29" fmla="*/ 0 h 103"/>
                <a:gd name="T30" fmla="*/ 34 w 80"/>
                <a:gd name="T31" fmla="*/ 0 h 103"/>
                <a:gd name="T32" fmla="*/ 40 w 80"/>
                <a:gd name="T33" fmla="*/ 44 h 103"/>
                <a:gd name="T34" fmla="*/ 51 w 80"/>
                <a:gd name="T35" fmla="*/ 41 h 103"/>
                <a:gd name="T36" fmla="*/ 56 w 80"/>
                <a:gd name="T37" fmla="*/ 29 h 103"/>
                <a:gd name="T38" fmla="*/ 51 w 80"/>
                <a:gd name="T39" fmla="*/ 19 h 103"/>
                <a:gd name="T40" fmla="*/ 39 w 80"/>
                <a:gd name="T41" fmla="*/ 16 h 103"/>
                <a:gd name="T42" fmla="*/ 19 w 80"/>
                <a:gd name="T43" fmla="*/ 16 h 103"/>
                <a:gd name="T44" fmla="*/ 19 w 80"/>
                <a:gd name="T45" fmla="*/ 44 h 103"/>
                <a:gd name="T46" fmla="*/ 40 w 80"/>
                <a:gd name="T47" fmla="*/ 44 h 103"/>
                <a:gd name="T48" fmla="*/ 19 w 80"/>
                <a:gd name="T49" fmla="*/ 59 h 103"/>
                <a:gd name="T50" fmla="*/ 19 w 80"/>
                <a:gd name="T51" fmla="*/ 88 h 103"/>
                <a:gd name="T52" fmla="*/ 41 w 80"/>
                <a:gd name="T53" fmla="*/ 88 h 103"/>
                <a:gd name="T54" fmla="*/ 54 w 80"/>
                <a:gd name="T55" fmla="*/ 85 h 103"/>
                <a:gd name="T56" fmla="*/ 60 w 80"/>
                <a:gd name="T57" fmla="*/ 73 h 103"/>
                <a:gd name="T58" fmla="*/ 54 w 80"/>
                <a:gd name="T59" fmla="*/ 62 h 103"/>
                <a:gd name="T60" fmla="*/ 41 w 80"/>
                <a:gd name="T61" fmla="*/ 59 h 103"/>
                <a:gd name="T62" fmla="*/ 19 w 80"/>
                <a:gd name="T63" fmla="*/ 5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103">
                  <a:moveTo>
                    <a:pt x="34" y="0"/>
                  </a:moveTo>
                  <a:cubicBezTo>
                    <a:pt x="38" y="0"/>
                    <a:pt x="42" y="0"/>
                    <a:pt x="45" y="1"/>
                  </a:cubicBezTo>
                  <a:cubicBezTo>
                    <a:pt x="48" y="1"/>
                    <a:pt x="51" y="1"/>
                    <a:pt x="54" y="2"/>
                  </a:cubicBezTo>
                  <a:cubicBezTo>
                    <a:pt x="60" y="3"/>
                    <a:pt x="65" y="5"/>
                    <a:pt x="69" y="8"/>
                  </a:cubicBezTo>
                  <a:cubicBezTo>
                    <a:pt x="72" y="12"/>
                    <a:pt x="75" y="18"/>
                    <a:pt x="76" y="25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7" y="35"/>
                    <a:pt x="74" y="40"/>
                    <a:pt x="70" y="44"/>
                  </a:cubicBezTo>
                  <a:cubicBezTo>
                    <a:pt x="68" y="46"/>
                    <a:pt x="64" y="48"/>
                    <a:pt x="59" y="50"/>
                  </a:cubicBezTo>
                  <a:cubicBezTo>
                    <a:pt x="65" y="52"/>
                    <a:pt x="70" y="55"/>
                    <a:pt x="74" y="59"/>
                  </a:cubicBezTo>
                  <a:cubicBezTo>
                    <a:pt x="78" y="64"/>
                    <a:pt x="80" y="69"/>
                    <a:pt x="80" y="75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79" y="87"/>
                    <a:pt x="75" y="94"/>
                    <a:pt x="68" y="98"/>
                  </a:cubicBezTo>
                  <a:cubicBezTo>
                    <a:pt x="62" y="101"/>
                    <a:pt x="54" y="103"/>
                    <a:pt x="44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0"/>
                  </a:lnTo>
                  <a:close/>
                  <a:moveTo>
                    <a:pt x="40" y="44"/>
                  </a:moveTo>
                  <a:cubicBezTo>
                    <a:pt x="45" y="44"/>
                    <a:pt x="49" y="43"/>
                    <a:pt x="51" y="41"/>
                  </a:cubicBezTo>
                  <a:cubicBezTo>
                    <a:pt x="55" y="38"/>
                    <a:pt x="56" y="34"/>
                    <a:pt x="56" y="29"/>
                  </a:cubicBezTo>
                  <a:cubicBezTo>
                    <a:pt x="56" y="24"/>
                    <a:pt x="55" y="21"/>
                    <a:pt x="51" y="19"/>
                  </a:cubicBezTo>
                  <a:cubicBezTo>
                    <a:pt x="48" y="17"/>
                    <a:pt x="44" y="16"/>
                    <a:pt x="3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44"/>
                    <a:pt x="19" y="44"/>
                    <a:pt x="19" y="44"/>
                  </a:cubicBezTo>
                  <a:lnTo>
                    <a:pt x="40" y="44"/>
                  </a:lnTo>
                  <a:close/>
                  <a:moveTo>
                    <a:pt x="19" y="59"/>
                  </a:moveTo>
                  <a:cubicBezTo>
                    <a:pt x="19" y="88"/>
                    <a:pt x="19" y="88"/>
                    <a:pt x="19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7" y="88"/>
                    <a:pt x="51" y="87"/>
                    <a:pt x="54" y="85"/>
                  </a:cubicBezTo>
                  <a:cubicBezTo>
                    <a:pt x="58" y="82"/>
                    <a:pt x="60" y="78"/>
                    <a:pt x="60" y="73"/>
                  </a:cubicBezTo>
                  <a:cubicBezTo>
                    <a:pt x="60" y="68"/>
                    <a:pt x="58" y="64"/>
                    <a:pt x="54" y="62"/>
                  </a:cubicBezTo>
                  <a:cubicBezTo>
                    <a:pt x="51" y="60"/>
                    <a:pt x="46" y="59"/>
                    <a:pt x="41" y="59"/>
                  </a:cubicBezTo>
                  <a:lnTo>
                    <a:pt x="19" y="5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3807604" y="2219591"/>
              <a:ext cx="154040" cy="178480"/>
            </a:xfrm>
            <a:custGeom>
              <a:avLst/>
              <a:gdLst>
                <a:gd name="T0" fmla="*/ 208 w 208"/>
                <a:gd name="T1" fmla="*/ 241 h 241"/>
                <a:gd name="T2" fmla="*/ 158 w 208"/>
                <a:gd name="T3" fmla="*/ 241 h 241"/>
                <a:gd name="T4" fmla="*/ 139 w 208"/>
                <a:gd name="T5" fmla="*/ 185 h 241"/>
                <a:gd name="T6" fmla="*/ 56 w 208"/>
                <a:gd name="T7" fmla="*/ 185 h 241"/>
                <a:gd name="T8" fmla="*/ 37 w 208"/>
                <a:gd name="T9" fmla="*/ 241 h 241"/>
                <a:gd name="T10" fmla="*/ 0 w 208"/>
                <a:gd name="T11" fmla="*/ 241 h 241"/>
                <a:gd name="T12" fmla="*/ 78 w 208"/>
                <a:gd name="T13" fmla="*/ 0 h 241"/>
                <a:gd name="T14" fmla="*/ 127 w 208"/>
                <a:gd name="T15" fmla="*/ 0 h 241"/>
                <a:gd name="T16" fmla="*/ 208 w 208"/>
                <a:gd name="T17" fmla="*/ 241 h 241"/>
                <a:gd name="T18" fmla="*/ 66 w 208"/>
                <a:gd name="T19" fmla="*/ 149 h 241"/>
                <a:gd name="T20" fmla="*/ 130 w 208"/>
                <a:gd name="T21" fmla="*/ 149 h 241"/>
                <a:gd name="T22" fmla="*/ 96 w 208"/>
                <a:gd name="T23" fmla="*/ 50 h 241"/>
                <a:gd name="T24" fmla="*/ 66 w 208"/>
                <a:gd name="T25" fmla="*/ 14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41">
                  <a:moveTo>
                    <a:pt x="208" y="241"/>
                  </a:moveTo>
                  <a:lnTo>
                    <a:pt x="158" y="241"/>
                  </a:lnTo>
                  <a:lnTo>
                    <a:pt x="139" y="185"/>
                  </a:lnTo>
                  <a:lnTo>
                    <a:pt x="56" y="185"/>
                  </a:lnTo>
                  <a:lnTo>
                    <a:pt x="37" y="241"/>
                  </a:lnTo>
                  <a:lnTo>
                    <a:pt x="0" y="241"/>
                  </a:lnTo>
                  <a:lnTo>
                    <a:pt x="78" y="0"/>
                  </a:lnTo>
                  <a:lnTo>
                    <a:pt x="127" y="0"/>
                  </a:lnTo>
                  <a:lnTo>
                    <a:pt x="208" y="241"/>
                  </a:lnTo>
                  <a:close/>
                  <a:moveTo>
                    <a:pt x="66" y="149"/>
                  </a:moveTo>
                  <a:lnTo>
                    <a:pt x="130" y="149"/>
                  </a:lnTo>
                  <a:lnTo>
                    <a:pt x="96" y="50"/>
                  </a:lnTo>
                  <a:lnTo>
                    <a:pt x="66" y="1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3807604" y="3951809"/>
              <a:ext cx="148857" cy="187367"/>
            </a:xfrm>
            <a:custGeom>
              <a:avLst/>
              <a:gdLst>
                <a:gd name="T0" fmla="*/ 84 w 85"/>
                <a:gd name="T1" fmla="*/ 37 h 107"/>
                <a:gd name="T2" fmla="*/ 66 w 85"/>
                <a:gd name="T3" fmla="*/ 39 h 107"/>
                <a:gd name="T4" fmla="*/ 59 w 85"/>
                <a:gd name="T5" fmla="*/ 22 h 107"/>
                <a:gd name="T6" fmla="*/ 43 w 85"/>
                <a:gd name="T7" fmla="*/ 16 h 107"/>
                <a:gd name="T8" fmla="*/ 25 w 85"/>
                <a:gd name="T9" fmla="*/ 28 h 107"/>
                <a:gd name="T10" fmla="*/ 21 w 85"/>
                <a:gd name="T11" fmla="*/ 53 h 107"/>
                <a:gd name="T12" fmla="*/ 26 w 85"/>
                <a:gd name="T13" fmla="*/ 78 h 107"/>
                <a:gd name="T14" fmla="*/ 45 w 85"/>
                <a:gd name="T15" fmla="*/ 90 h 107"/>
                <a:gd name="T16" fmla="*/ 61 w 85"/>
                <a:gd name="T17" fmla="*/ 84 h 107"/>
                <a:gd name="T18" fmla="*/ 67 w 85"/>
                <a:gd name="T19" fmla="*/ 69 h 107"/>
                <a:gd name="T20" fmla="*/ 85 w 85"/>
                <a:gd name="T21" fmla="*/ 71 h 107"/>
                <a:gd name="T22" fmla="*/ 72 w 85"/>
                <a:gd name="T23" fmla="*/ 97 h 107"/>
                <a:gd name="T24" fmla="*/ 44 w 85"/>
                <a:gd name="T25" fmla="*/ 107 h 107"/>
                <a:gd name="T26" fmla="*/ 11 w 85"/>
                <a:gd name="T27" fmla="*/ 90 h 107"/>
                <a:gd name="T28" fmla="*/ 0 w 85"/>
                <a:gd name="T29" fmla="*/ 53 h 107"/>
                <a:gd name="T30" fmla="*/ 11 w 85"/>
                <a:gd name="T31" fmla="*/ 16 h 107"/>
                <a:gd name="T32" fmla="*/ 43 w 85"/>
                <a:gd name="T33" fmla="*/ 0 h 107"/>
                <a:gd name="T34" fmla="*/ 72 w 85"/>
                <a:gd name="T35" fmla="*/ 11 h 107"/>
                <a:gd name="T36" fmla="*/ 84 w 85"/>
                <a:gd name="T37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07">
                  <a:moveTo>
                    <a:pt x="84" y="37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65" y="32"/>
                    <a:pt x="63" y="26"/>
                    <a:pt x="59" y="22"/>
                  </a:cubicBezTo>
                  <a:cubicBezTo>
                    <a:pt x="55" y="18"/>
                    <a:pt x="50" y="16"/>
                    <a:pt x="43" y="16"/>
                  </a:cubicBezTo>
                  <a:cubicBezTo>
                    <a:pt x="35" y="16"/>
                    <a:pt x="29" y="20"/>
                    <a:pt x="25" y="28"/>
                  </a:cubicBezTo>
                  <a:cubicBezTo>
                    <a:pt x="22" y="34"/>
                    <a:pt x="21" y="43"/>
                    <a:pt x="21" y="53"/>
                  </a:cubicBezTo>
                  <a:cubicBezTo>
                    <a:pt x="21" y="63"/>
                    <a:pt x="22" y="72"/>
                    <a:pt x="26" y="78"/>
                  </a:cubicBezTo>
                  <a:cubicBezTo>
                    <a:pt x="30" y="86"/>
                    <a:pt x="36" y="90"/>
                    <a:pt x="45" y="90"/>
                  </a:cubicBezTo>
                  <a:cubicBezTo>
                    <a:pt x="52" y="90"/>
                    <a:pt x="57" y="88"/>
                    <a:pt x="61" y="84"/>
                  </a:cubicBezTo>
                  <a:cubicBezTo>
                    <a:pt x="64" y="80"/>
                    <a:pt x="66" y="75"/>
                    <a:pt x="67" y="69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3" y="82"/>
                    <a:pt x="79" y="90"/>
                    <a:pt x="72" y="97"/>
                  </a:cubicBezTo>
                  <a:cubicBezTo>
                    <a:pt x="64" y="103"/>
                    <a:pt x="55" y="107"/>
                    <a:pt x="44" y="107"/>
                  </a:cubicBezTo>
                  <a:cubicBezTo>
                    <a:pt x="30" y="107"/>
                    <a:pt x="19" y="101"/>
                    <a:pt x="11" y="90"/>
                  </a:cubicBezTo>
                  <a:cubicBezTo>
                    <a:pt x="3" y="80"/>
                    <a:pt x="0" y="67"/>
                    <a:pt x="0" y="53"/>
                  </a:cubicBezTo>
                  <a:cubicBezTo>
                    <a:pt x="0" y="38"/>
                    <a:pt x="3" y="26"/>
                    <a:pt x="11" y="16"/>
                  </a:cubicBezTo>
                  <a:cubicBezTo>
                    <a:pt x="19" y="6"/>
                    <a:pt x="30" y="0"/>
                    <a:pt x="43" y="0"/>
                  </a:cubicBezTo>
                  <a:cubicBezTo>
                    <a:pt x="55" y="0"/>
                    <a:pt x="65" y="4"/>
                    <a:pt x="72" y="11"/>
                  </a:cubicBezTo>
                  <a:cubicBezTo>
                    <a:pt x="79" y="17"/>
                    <a:pt x="83" y="26"/>
                    <a:pt x="84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3807604" y="4844949"/>
              <a:ext cx="142932" cy="180702"/>
            </a:xfrm>
            <a:custGeom>
              <a:avLst/>
              <a:gdLst>
                <a:gd name="T0" fmla="*/ 28 w 82"/>
                <a:gd name="T1" fmla="*/ 103 h 103"/>
                <a:gd name="T2" fmla="*/ 0 w 82"/>
                <a:gd name="T3" fmla="*/ 103 h 103"/>
                <a:gd name="T4" fmla="*/ 0 w 82"/>
                <a:gd name="T5" fmla="*/ 0 h 103"/>
                <a:gd name="T6" fmla="*/ 28 w 82"/>
                <a:gd name="T7" fmla="*/ 0 h 103"/>
                <a:gd name="T8" fmla="*/ 52 w 82"/>
                <a:gd name="T9" fmla="*/ 4 h 103"/>
                <a:gd name="T10" fmla="*/ 72 w 82"/>
                <a:gd name="T11" fmla="*/ 19 h 103"/>
                <a:gd name="T12" fmla="*/ 79 w 82"/>
                <a:gd name="T13" fmla="*/ 34 h 103"/>
                <a:gd name="T14" fmla="*/ 82 w 82"/>
                <a:gd name="T15" fmla="*/ 52 h 103"/>
                <a:gd name="T16" fmla="*/ 81 w 82"/>
                <a:gd name="T17" fmla="*/ 64 h 103"/>
                <a:gd name="T18" fmla="*/ 77 w 82"/>
                <a:gd name="T19" fmla="*/ 75 h 103"/>
                <a:gd name="T20" fmla="*/ 58 w 82"/>
                <a:gd name="T21" fmla="*/ 97 h 103"/>
                <a:gd name="T22" fmla="*/ 28 w 82"/>
                <a:gd name="T23" fmla="*/ 103 h 103"/>
                <a:gd name="T24" fmla="*/ 55 w 82"/>
                <a:gd name="T25" fmla="*/ 74 h 103"/>
                <a:gd name="T26" fmla="*/ 59 w 82"/>
                <a:gd name="T27" fmla="*/ 63 h 103"/>
                <a:gd name="T28" fmla="*/ 61 w 82"/>
                <a:gd name="T29" fmla="*/ 52 h 103"/>
                <a:gd name="T30" fmla="*/ 59 w 82"/>
                <a:gd name="T31" fmla="*/ 39 h 103"/>
                <a:gd name="T32" fmla="*/ 54 w 82"/>
                <a:gd name="T33" fmla="*/ 29 h 103"/>
                <a:gd name="T34" fmla="*/ 45 w 82"/>
                <a:gd name="T35" fmla="*/ 20 h 103"/>
                <a:gd name="T36" fmla="*/ 29 w 82"/>
                <a:gd name="T37" fmla="*/ 17 h 103"/>
                <a:gd name="T38" fmla="*/ 27 w 82"/>
                <a:gd name="T39" fmla="*/ 16 h 103"/>
                <a:gd name="T40" fmla="*/ 20 w 82"/>
                <a:gd name="T41" fmla="*/ 17 h 103"/>
                <a:gd name="T42" fmla="*/ 19 w 82"/>
                <a:gd name="T43" fmla="*/ 17 h 103"/>
                <a:gd name="T44" fmla="*/ 19 w 82"/>
                <a:gd name="T45" fmla="*/ 87 h 103"/>
                <a:gd name="T46" fmla="*/ 28 w 82"/>
                <a:gd name="T47" fmla="*/ 87 h 103"/>
                <a:gd name="T48" fmla="*/ 45 w 82"/>
                <a:gd name="T49" fmla="*/ 84 h 103"/>
                <a:gd name="T50" fmla="*/ 55 w 82"/>
                <a:gd name="T51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103">
                  <a:moveTo>
                    <a:pt x="28" y="103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8" y="0"/>
                    <a:pt x="46" y="2"/>
                    <a:pt x="52" y="4"/>
                  </a:cubicBezTo>
                  <a:cubicBezTo>
                    <a:pt x="60" y="7"/>
                    <a:pt x="66" y="12"/>
                    <a:pt x="72" y="19"/>
                  </a:cubicBezTo>
                  <a:cubicBezTo>
                    <a:pt x="75" y="24"/>
                    <a:pt x="77" y="29"/>
                    <a:pt x="79" y="34"/>
                  </a:cubicBezTo>
                  <a:cubicBezTo>
                    <a:pt x="81" y="40"/>
                    <a:pt x="82" y="46"/>
                    <a:pt x="82" y="52"/>
                  </a:cubicBezTo>
                  <a:cubicBezTo>
                    <a:pt x="82" y="56"/>
                    <a:pt x="81" y="60"/>
                    <a:pt x="81" y="64"/>
                  </a:cubicBezTo>
                  <a:cubicBezTo>
                    <a:pt x="80" y="68"/>
                    <a:pt x="79" y="71"/>
                    <a:pt x="77" y="75"/>
                  </a:cubicBezTo>
                  <a:cubicBezTo>
                    <a:pt x="73" y="85"/>
                    <a:pt x="66" y="92"/>
                    <a:pt x="58" y="97"/>
                  </a:cubicBezTo>
                  <a:cubicBezTo>
                    <a:pt x="50" y="101"/>
                    <a:pt x="40" y="103"/>
                    <a:pt x="28" y="103"/>
                  </a:cubicBezTo>
                  <a:close/>
                  <a:moveTo>
                    <a:pt x="55" y="74"/>
                  </a:moveTo>
                  <a:cubicBezTo>
                    <a:pt x="57" y="71"/>
                    <a:pt x="58" y="67"/>
                    <a:pt x="59" y="63"/>
                  </a:cubicBezTo>
                  <a:cubicBezTo>
                    <a:pt x="60" y="59"/>
                    <a:pt x="61" y="56"/>
                    <a:pt x="61" y="52"/>
                  </a:cubicBezTo>
                  <a:cubicBezTo>
                    <a:pt x="61" y="47"/>
                    <a:pt x="60" y="43"/>
                    <a:pt x="59" y="39"/>
                  </a:cubicBezTo>
                  <a:cubicBezTo>
                    <a:pt x="58" y="35"/>
                    <a:pt x="56" y="31"/>
                    <a:pt x="54" y="29"/>
                  </a:cubicBezTo>
                  <a:cubicBezTo>
                    <a:pt x="51" y="24"/>
                    <a:pt x="48" y="21"/>
                    <a:pt x="45" y="20"/>
                  </a:cubicBezTo>
                  <a:cubicBezTo>
                    <a:pt x="41" y="18"/>
                    <a:pt x="36" y="17"/>
                    <a:pt x="29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5" y="87"/>
                    <a:pt x="40" y="86"/>
                    <a:pt x="45" y="84"/>
                  </a:cubicBezTo>
                  <a:cubicBezTo>
                    <a:pt x="49" y="82"/>
                    <a:pt x="52" y="78"/>
                    <a:pt x="55" y="7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3807604" y="5706984"/>
              <a:ext cx="115531" cy="180702"/>
            </a:xfrm>
            <a:custGeom>
              <a:avLst/>
              <a:gdLst>
                <a:gd name="T0" fmla="*/ 156 w 156"/>
                <a:gd name="T1" fmla="*/ 244 h 244"/>
                <a:gd name="T2" fmla="*/ 0 w 156"/>
                <a:gd name="T3" fmla="*/ 244 h 244"/>
                <a:gd name="T4" fmla="*/ 0 w 156"/>
                <a:gd name="T5" fmla="*/ 0 h 244"/>
                <a:gd name="T6" fmla="*/ 156 w 156"/>
                <a:gd name="T7" fmla="*/ 0 h 244"/>
                <a:gd name="T8" fmla="*/ 156 w 156"/>
                <a:gd name="T9" fmla="*/ 36 h 244"/>
                <a:gd name="T10" fmla="*/ 44 w 156"/>
                <a:gd name="T11" fmla="*/ 36 h 244"/>
                <a:gd name="T12" fmla="*/ 44 w 156"/>
                <a:gd name="T13" fmla="*/ 104 h 244"/>
                <a:gd name="T14" fmla="*/ 134 w 156"/>
                <a:gd name="T15" fmla="*/ 104 h 244"/>
                <a:gd name="T16" fmla="*/ 134 w 156"/>
                <a:gd name="T17" fmla="*/ 140 h 244"/>
                <a:gd name="T18" fmla="*/ 44 w 156"/>
                <a:gd name="T19" fmla="*/ 140 h 244"/>
                <a:gd name="T20" fmla="*/ 44 w 156"/>
                <a:gd name="T21" fmla="*/ 208 h 244"/>
                <a:gd name="T22" fmla="*/ 156 w 156"/>
                <a:gd name="T23" fmla="*/ 208 h 244"/>
                <a:gd name="T24" fmla="*/ 156 w 156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44">
                  <a:moveTo>
                    <a:pt x="156" y="244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36"/>
                  </a:lnTo>
                  <a:lnTo>
                    <a:pt x="44" y="36"/>
                  </a:lnTo>
                  <a:lnTo>
                    <a:pt x="44" y="104"/>
                  </a:lnTo>
                  <a:lnTo>
                    <a:pt x="134" y="104"/>
                  </a:lnTo>
                  <a:lnTo>
                    <a:pt x="134" y="140"/>
                  </a:lnTo>
                  <a:lnTo>
                    <a:pt x="44" y="140"/>
                  </a:lnTo>
                  <a:lnTo>
                    <a:pt x="44" y="208"/>
                  </a:lnTo>
                  <a:lnTo>
                    <a:pt x="156" y="208"/>
                  </a:lnTo>
                  <a:lnTo>
                    <a:pt x="156" y="2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2204988" y="2315867"/>
              <a:ext cx="1421915" cy="21477"/>
            </a:xfrm>
            <a:custGeom>
              <a:avLst/>
              <a:gdLst>
                <a:gd name="T0" fmla="*/ 806 w 812"/>
                <a:gd name="T1" fmla="*/ 12 h 12"/>
                <a:gd name="T2" fmla="*/ 6 w 812"/>
                <a:gd name="T3" fmla="*/ 12 h 12"/>
                <a:gd name="T4" fmla="*/ 0 w 812"/>
                <a:gd name="T5" fmla="*/ 6 h 12"/>
                <a:gd name="T6" fmla="*/ 6 w 812"/>
                <a:gd name="T7" fmla="*/ 0 h 12"/>
                <a:gd name="T8" fmla="*/ 806 w 812"/>
                <a:gd name="T9" fmla="*/ 0 h 12"/>
                <a:gd name="T10" fmla="*/ 812 w 812"/>
                <a:gd name="T11" fmla="*/ 6 h 12"/>
                <a:gd name="T12" fmla="*/ 806 w 8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12">
                  <a:moveTo>
                    <a:pt x="80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06" y="0"/>
                    <a:pt x="806" y="0"/>
                    <a:pt x="806" y="0"/>
                  </a:cubicBezTo>
                  <a:cubicBezTo>
                    <a:pt x="809" y="0"/>
                    <a:pt x="812" y="3"/>
                    <a:pt x="812" y="6"/>
                  </a:cubicBezTo>
                  <a:cubicBezTo>
                    <a:pt x="812" y="10"/>
                    <a:pt x="809" y="12"/>
                    <a:pt x="806" y="12"/>
                  </a:cubicBezTo>
                  <a:close/>
                </a:path>
              </a:pathLst>
            </a:custGeom>
            <a:solidFill>
              <a:srgbClr val="2EB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2604161" y="3170497"/>
              <a:ext cx="1022741" cy="21477"/>
            </a:xfrm>
            <a:custGeom>
              <a:avLst/>
              <a:gdLst>
                <a:gd name="T0" fmla="*/ 578 w 584"/>
                <a:gd name="T1" fmla="*/ 12 h 12"/>
                <a:gd name="T2" fmla="*/ 6 w 584"/>
                <a:gd name="T3" fmla="*/ 12 h 12"/>
                <a:gd name="T4" fmla="*/ 0 w 584"/>
                <a:gd name="T5" fmla="*/ 6 h 12"/>
                <a:gd name="T6" fmla="*/ 6 w 584"/>
                <a:gd name="T7" fmla="*/ 0 h 12"/>
                <a:gd name="T8" fmla="*/ 578 w 584"/>
                <a:gd name="T9" fmla="*/ 0 h 12"/>
                <a:gd name="T10" fmla="*/ 584 w 584"/>
                <a:gd name="T11" fmla="*/ 6 h 12"/>
                <a:gd name="T12" fmla="*/ 578 w 5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4" h="12">
                  <a:moveTo>
                    <a:pt x="5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81" y="0"/>
                    <a:pt x="584" y="3"/>
                    <a:pt x="584" y="6"/>
                  </a:cubicBezTo>
                  <a:cubicBezTo>
                    <a:pt x="584" y="10"/>
                    <a:pt x="581" y="12"/>
                    <a:pt x="578" y="12"/>
                  </a:cubicBezTo>
                  <a:close/>
                </a:path>
              </a:pathLst>
            </a:custGeom>
            <a:solidFill>
              <a:srgbClr val="F8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2583425" y="4032532"/>
              <a:ext cx="1043478" cy="20736"/>
            </a:xfrm>
            <a:custGeom>
              <a:avLst/>
              <a:gdLst>
                <a:gd name="T0" fmla="*/ 590 w 596"/>
                <a:gd name="T1" fmla="*/ 12 h 12"/>
                <a:gd name="T2" fmla="*/ 6 w 596"/>
                <a:gd name="T3" fmla="*/ 12 h 12"/>
                <a:gd name="T4" fmla="*/ 0 w 596"/>
                <a:gd name="T5" fmla="*/ 6 h 12"/>
                <a:gd name="T6" fmla="*/ 6 w 596"/>
                <a:gd name="T7" fmla="*/ 0 h 12"/>
                <a:gd name="T8" fmla="*/ 590 w 596"/>
                <a:gd name="T9" fmla="*/ 0 h 12"/>
                <a:gd name="T10" fmla="*/ 596 w 596"/>
                <a:gd name="T11" fmla="*/ 6 h 12"/>
                <a:gd name="T12" fmla="*/ 590 w 59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6" h="12">
                  <a:moveTo>
                    <a:pt x="59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93" y="0"/>
                    <a:pt x="596" y="3"/>
                    <a:pt x="596" y="6"/>
                  </a:cubicBezTo>
                  <a:cubicBezTo>
                    <a:pt x="596" y="10"/>
                    <a:pt x="593" y="12"/>
                    <a:pt x="590" y="12"/>
                  </a:cubicBezTo>
                  <a:close/>
                </a:path>
              </a:pathLst>
            </a:custGeom>
            <a:solidFill>
              <a:srgbClr val="F16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2275343" y="4929375"/>
              <a:ext cx="1351559" cy="20736"/>
            </a:xfrm>
            <a:custGeom>
              <a:avLst/>
              <a:gdLst>
                <a:gd name="T0" fmla="*/ 766 w 772"/>
                <a:gd name="T1" fmla="*/ 12 h 12"/>
                <a:gd name="T2" fmla="*/ 6 w 772"/>
                <a:gd name="T3" fmla="*/ 12 h 12"/>
                <a:gd name="T4" fmla="*/ 0 w 772"/>
                <a:gd name="T5" fmla="*/ 6 h 12"/>
                <a:gd name="T6" fmla="*/ 6 w 772"/>
                <a:gd name="T7" fmla="*/ 0 h 12"/>
                <a:gd name="T8" fmla="*/ 766 w 772"/>
                <a:gd name="T9" fmla="*/ 0 h 12"/>
                <a:gd name="T10" fmla="*/ 772 w 772"/>
                <a:gd name="T11" fmla="*/ 6 h 12"/>
                <a:gd name="T12" fmla="*/ 766 w 7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2" h="12">
                  <a:moveTo>
                    <a:pt x="7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69" y="0"/>
                    <a:pt x="772" y="3"/>
                    <a:pt x="772" y="6"/>
                  </a:cubicBezTo>
                  <a:cubicBezTo>
                    <a:pt x="772" y="10"/>
                    <a:pt x="769" y="12"/>
                    <a:pt x="766" y="12"/>
                  </a:cubicBezTo>
                  <a:close/>
                </a:path>
              </a:pathLst>
            </a:custGeom>
            <a:solidFill>
              <a:srgbClr val="3AA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2555282" y="5791410"/>
              <a:ext cx="1071620" cy="20736"/>
            </a:xfrm>
            <a:custGeom>
              <a:avLst/>
              <a:gdLst>
                <a:gd name="T0" fmla="*/ 606 w 612"/>
                <a:gd name="T1" fmla="*/ 12 h 12"/>
                <a:gd name="T2" fmla="*/ 6 w 612"/>
                <a:gd name="T3" fmla="*/ 12 h 12"/>
                <a:gd name="T4" fmla="*/ 0 w 612"/>
                <a:gd name="T5" fmla="*/ 6 h 12"/>
                <a:gd name="T6" fmla="*/ 6 w 612"/>
                <a:gd name="T7" fmla="*/ 0 h 12"/>
                <a:gd name="T8" fmla="*/ 606 w 612"/>
                <a:gd name="T9" fmla="*/ 0 h 12"/>
                <a:gd name="T10" fmla="*/ 612 w 612"/>
                <a:gd name="T11" fmla="*/ 6 h 12"/>
                <a:gd name="T12" fmla="*/ 606 w 6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12">
                  <a:moveTo>
                    <a:pt x="60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9" y="0"/>
                    <a:pt x="612" y="3"/>
                    <a:pt x="612" y="6"/>
                  </a:cubicBezTo>
                  <a:cubicBezTo>
                    <a:pt x="612" y="10"/>
                    <a:pt x="609" y="12"/>
                    <a:pt x="606" y="12"/>
                  </a:cubicBezTo>
                  <a:close/>
                </a:path>
              </a:pathLst>
            </a:custGeom>
            <a:solidFill>
              <a:srgbClr val="46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75273" y="2095252"/>
              <a:ext cx="1575997" cy="36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fontAlgn="base"/>
              <a:r>
                <a:rPr lang="en-MY" sz="2000" b="1" i="0" dirty="0" err="1">
                  <a:effectLst/>
                </a:rPr>
                <a:t>Perolehan</a:t>
              </a:r>
              <a:r>
                <a:rPr lang="en-MY" sz="2000" b="1" i="0" dirty="0">
                  <a:effectLst/>
                </a:rPr>
                <a:t> Hijau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67015" y="2998697"/>
              <a:ext cx="1555082" cy="36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fontAlgn="base"/>
              <a:r>
                <a:rPr lang="en-MY" sz="2000" b="1" i="0" dirty="0" err="1">
                  <a:effectLst/>
                </a:rPr>
                <a:t>Pengurusan</a:t>
              </a:r>
              <a:r>
                <a:rPr lang="en-MY" sz="2000" b="1" i="0" dirty="0">
                  <a:effectLst/>
                </a:rPr>
                <a:t> </a:t>
              </a:r>
              <a:r>
                <a:rPr lang="en-MY" sz="2000" b="1" i="0" dirty="0" err="1">
                  <a:effectLst/>
                </a:rPr>
                <a:t>Sisa</a:t>
              </a:r>
              <a:endParaRPr lang="en-MY" sz="2000" b="1" i="0" dirty="0">
                <a:effectLst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48421" y="3851308"/>
              <a:ext cx="1811481" cy="36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fontAlgn="base"/>
              <a:r>
                <a:rPr lang="en-MY" sz="2000" b="1" i="0" dirty="0" err="1">
                  <a:effectLst/>
                </a:rPr>
                <a:t>Kecekapan</a:t>
              </a:r>
              <a:r>
                <a:rPr lang="en-MY" sz="2000" b="1" i="0" dirty="0">
                  <a:effectLst/>
                </a:rPr>
                <a:t> </a:t>
              </a:r>
              <a:r>
                <a:rPr lang="en-MY" sz="2000" b="1" i="0" dirty="0" err="1">
                  <a:effectLst/>
                </a:rPr>
                <a:t>Sumber</a:t>
              </a:r>
              <a:endParaRPr lang="en-MY" sz="2000" b="1" i="0" dirty="0">
                <a:effectLst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37140" y="5483152"/>
              <a:ext cx="19243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MY" sz="2000" b="1" i="0" dirty="0" err="1">
                  <a:solidFill>
                    <a:schemeClr val="bg1"/>
                  </a:solidFill>
                  <a:effectLst/>
                </a:rPr>
                <a:t>Penglibatan</a:t>
              </a:r>
              <a:r>
                <a:rPr lang="en-MY" sz="2000" b="1" i="0" dirty="0">
                  <a:solidFill>
                    <a:schemeClr val="bg1"/>
                  </a:solidFill>
                  <a:effectLst/>
                </a:rPr>
                <a:t> Staf &amp;</a:t>
              </a:r>
            </a:p>
            <a:p>
              <a:pPr algn="ctr" fontAlgn="base"/>
              <a:r>
                <a:rPr lang="en-MY" sz="2000" b="1" i="0" dirty="0" err="1">
                  <a:solidFill>
                    <a:schemeClr val="bg1"/>
                  </a:solidFill>
                  <a:effectLst/>
                </a:rPr>
                <a:t>Komuniti</a:t>
              </a:r>
              <a:endParaRPr lang="en-MY" sz="2000" b="1" i="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48127" y="4622470"/>
              <a:ext cx="1420311" cy="649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fontAlgn="base"/>
              <a:r>
                <a:rPr lang="en-MY" sz="2000" b="1" i="0" dirty="0">
                  <a:effectLst/>
                </a:rPr>
                <a:t>Kesihatan dan </a:t>
              </a:r>
            </a:p>
            <a:p>
              <a:pPr algn="l" fontAlgn="base"/>
              <a:r>
                <a:rPr lang="en-MY" sz="2000" b="1" i="0" dirty="0" err="1">
                  <a:effectLst/>
                </a:rPr>
                <a:t>Keselamatan</a:t>
              </a:r>
              <a:endParaRPr lang="en-MY" sz="2000" b="1" i="0" dirty="0">
                <a:effectLst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96" y="1110152"/>
            <a:ext cx="3233107" cy="5747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097" y="-31559"/>
            <a:ext cx="4669303" cy="951138"/>
          </a:xfrm>
        </p:spPr>
        <p:txBody>
          <a:bodyPr>
            <a:normAutofit/>
          </a:bodyPr>
          <a:lstStyle/>
          <a:p>
            <a:r>
              <a:rPr lang="en-GB" sz="4000" b="1" i="0" dirty="0">
                <a:effectLst/>
                <a:latin typeface="Arial Black" panose="020B0A04020102020204" pitchFamily="34" charset="0"/>
              </a:rPr>
              <a:t>Green office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10</a:t>
            </a:fld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80" y="31832"/>
            <a:ext cx="2540000" cy="5715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007374" y="1303665"/>
            <a:ext cx="5124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MY" sz="1800" b="1" i="0" dirty="0" err="1">
                <a:effectLst/>
                <a:latin typeface="Arial Black" panose="020B0A04020102020204" pitchFamily="34" charset="0"/>
              </a:rPr>
              <a:t>Mengamalkan</a:t>
            </a:r>
            <a:r>
              <a:rPr lang="en-MY" sz="1800" b="1" i="0" dirty="0">
                <a:effectLst/>
                <a:latin typeface="Arial Black" panose="020B0A04020102020204" pitchFamily="34" charset="0"/>
              </a:rPr>
              <a:t> 5 </a:t>
            </a:r>
            <a:r>
              <a:rPr lang="en-MY" sz="1800" b="1" i="0" dirty="0" err="1">
                <a:effectLst/>
                <a:latin typeface="Arial Black" panose="020B0A04020102020204" pitchFamily="34" charset="0"/>
              </a:rPr>
              <a:t>kriteria</a:t>
            </a:r>
            <a:r>
              <a:rPr lang="en-MY" sz="1800" b="1" i="0" dirty="0">
                <a:effectLst/>
                <a:latin typeface="Arial Black" panose="020B0A04020102020204" pitchFamily="34" charset="0"/>
              </a:rPr>
              <a:t> </a:t>
            </a:r>
            <a:r>
              <a:rPr lang="en-MY" sz="1800" b="1" i="0" dirty="0" err="1">
                <a:effectLst/>
                <a:latin typeface="Arial Black" panose="020B0A04020102020204" pitchFamily="34" charset="0"/>
              </a:rPr>
              <a:t>berikut</a:t>
            </a:r>
            <a:r>
              <a:rPr lang="en-MY" sz="1800" b="1" i="0" dirty="0">
                <a:effectLst/>
                <a:latin typeface="Arial Black" panose="020B0A04020102020204" pitchFamily="34" charset="0"/>
              </a:rPr>
              <a:t>:</a:t>
            </a:r>
            <a:endParaRPr lang="en-MY" sz="1800" b="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3074" name="Picture 2" descr="Goal 12 | Department of Economic and Social Affai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50" y="919578"/>
            <a:ext cx="1214621" cy="12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oal 7 | Department of Economic and Social Affai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940" y="1992576"/>
            <a:ext cx="1093371" cy="10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oal 6 | Department of Economic and Social Affai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91" y="3295364"/>
            <a:ext cx="1145083" cy="114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oal 3 | Department of Economic and Social Affai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73" y="4736496"/>
            <a:ext cx="1209651" cy="12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oal 8 | Department of Economic and Social Affai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088" y="3585683"/>
            <a:ext cx="1349540" cy="13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oal 17 | Department of Economic and Social Affai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218" y="5453659"/>
            <a:ext cx="1318375" cy="13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Goal 4 | Department of Economic and Social Affair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18" y="313980"/>
            <a:ext cx="1349540" cy="13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ustainable Development Goal 13 - Wikiped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657" y="2261933"/>
            <a:ext cx="1394186" cy="139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Goal 14 | Department of Economic and Social Affair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612" y="644126"/>
            <a:ext cx="1251572" cy="125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Goal 15 | Department of Economic and Social Affai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304" y="2031367"/>
            <a:ext cx="1379958" cy="137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Goal 9 | Department of Economic and Social Affair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29" y="3789338"/>
            <a:ext cx="1421737" cy="142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Goal 11 | Department of Economic and Social Affair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772" y="5205106"/>
            <a:ext cx="1214621" cy="12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FC57D2-EF40-53B4-EEE0-E1DB479A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259B8-FE72-34BE-5DA1-B58FE20D0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82" y="549274"/>
            <a:ext cx="11090274" cy="58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4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C16E-ADD1-79EE-56A1-EF7D9499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902720"/>
          </a:xfrm>
        </p:spPr>
        <p:txBody>
          <a:bodyPr>
            <a:normAutofit fontScale="90000"/>
          </a:bodyPr>
          <a:lstStyle/>
          <a:p>
            <a:r>
              <a:rPr lang="en-US" dirty="0"/>
              <a:t>Few key words:</a:t>
            </a:r>
            <a:br>
              <a:rPr lang="en-US" dirty="0"/>
            </a:br>
            <a:br>
              <a:rPr lang="en-US" dirty="0"/>
            </a:b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EB90A-42E7-9372-EEAE-340778CE1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2721"/>
            <a:ext cx="11101136" cy="4866004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1E5AB7-A454-6767-9E72-DCD9D89CB70C}"/>
              </a:ext>
            </a:extLst>
          </p:cNvPr>
          <p:cNvSpPr/>
          <p:nvPr/>
        </p:nvSpPr>
        <p:spPr>
          <a:xfrm>
            <a:off x="416560" y="1828798"/>
            <a:ext cx="2499360" cy="1188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Mapping</a:t>
            </a:r>
          </a:p>
          <a:p>
            <a:pPr algn="ctr"/>
            <a:r>
              <a:rPr lang="en-US" dirty="0"/>
              <a:t>SDG, Indicators &amp; PTJ</a:t>
            </a:r>
            <a:endParaRPr lang="en-MY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FB0567-4F89-6EC8-C808-BFF58FB6CA7E}"/>
              </a:ext>
            </a:extLst>
          </p:cNvPr>
          <p:cNvSpPr/>
          <p:nvPr/>
        </p:nvSpPr>
        <p:spPr>
          <a:xfrm>
            <a:off x="410719" y="3840481"/>
            <a:ext cx="3017522" cy="1076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kelestarian</a:t>
            </a:r>
            <a:endParaRPr lang="en-MY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329A2E-21D9-D5D6-9EE1-3A6E518CCD2E}"/>
              </a:ext>
            </a:extLst>
          </p:cNvPr>
          <p:cNvSpPr/>
          <p:nvPr/>
        </p:nvSpPr>
        <p:spPr>
          <a:xfrm>
            <a:off x="8505348" y="2016760"/>
            <a:ext cx="2783840" cy="104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Sistem</a:t>
            </a:r>
            <a:endParaRPr lang="en-MY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45BEF2-8C79-653F-3CF4-AAC7A25565DA}"/>
              </a:ext>
            </a:extLst>
          </p:cNvPr>
          <p:cNvSpPr/>
          <p:nvPr/>
        </p:nvSpPr>
        <p:spPr>
          <a:xfrm>
            <a:off x="4448653" y="2118361"/>
            <a:ext cx="2783840" cy="104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Program/Activity produce results</a:t>
            </a:r>
            <a:endParaRPr lang="en-MY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6F7330-7134-F4D0-3681-798404B30C6C}"/>
              </a:ext>
            </a:extLst>
          </p:cNvPr>
          <p:cNvSpPr/>
          <p:nvPr/>
        </p:nvSpPr>
        <p:spPr>
          <a:xfrm>
            <a:off x="8442960" y="4185920"/>
            <a:ext cx="2936240" cy="985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Website</a:t>
            </a:r>
            <a:endParaRPr lang="en-MY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FADB84-CEF3-A645-CC49-B8B7D3E1D142}"/>
              </a:ext>
            </a:extLst>
          </p:cNvPr>
          <p:cNvSpPr/>
          <p:nvPr/>
        </p:nvSpPr>
        <p:spPr>
          <a:xfrm>
            <a:off x="1737360" y="5130799"/>
            <a:ext cx="2976880" cy="111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Dasar</a:t>
            </a:r>
          </a:p>
          <a:p>
            <a:pPr algn="ctr"/>
            <a:r>
              <a:rPr lang="en-US" dirty="0"/>
              <a:t>Facilitation (</a:t>
            </a:r>
            <a:r>
              <a:rPr lang="en-US" dirty="0" err="1"/>
              <a:t>e.g</a:t>
            </a:r>
            <a:r>
              <a:rPr lang="en-US" dirty="0"/>
              <a:t> Grant BJIM)</a:t>
            </a:r>
            <a:endParaRPr lang="en-MY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61270A-AAA6-9B4D-B9FE-EE4EF024483E}"/>
              </a:ext>
            </a:extLst>
          </p:cNvPr>
          <p:cNvSpPr/>
          <p:nvPr/>
        </p:nvSpPr>
        <p:spPr>
          <a:xfrm>
            <a:off x="6889880" y="1635760"/>
            <a:ext cx="1796920" cy="67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Evidences</a:t>
            </a:r>
          </a:p>
          <a:p>
            <a:pPr algn="ctr"/>
            <a:r>
              <a:rPr lang="en-US" dirty="0"/>
              <a:t>FB</a:t>
            </a:r>
            <a:endParaRPr lang="en-MY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A048F4-1B88-F0BC-A0F8-475FDE7AA56C}"/>
              </a:ext>
            </a:extLst>
          </p:cNvPr>
          <p:cNvSpPr/>
          <p:nvPr/>
        </p:nvSpPr>
        <p:spPr>
          <a:xfrm>
            <a:off x="3749041" y="4013200"/>
            <a:ext cx="2783840" cy="7315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and Commitment</a:t>
            </a:r>
            <a:endParaRPr lang="en-MY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8DBA57-136E-765F-200D-514FFF0446DC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2915920" y="2423159"/>
            <a:ext cx="1422400" cy="182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37F983-61D5-331F-03EC-73B52C19BC7E}"/>
              </a:ext>
            </a:extLst>
          </p:cNvPr>
          <p:cNvCxnSpPr/>
          <p:nvPr/>
        </p:nvCxnSpPr>
        <p:spPr>
          <a:xfrm flipV="1">
            <a:off x="1838962" y="2684780"/>
            <a:ext cx="1386838" cy="1155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7E402A-5D67-C4DF-4E6B-F98152C14544}"/>
              </a:ext>
            </a:extLst>
          </p:cNvPr>
          <p:cNvCxnSpPr>
            <a:stCxn id="10" idx="0"/>
          </p:cNvCxnSpPr>
          <p:nvPr/>
        </p:nvCxnSpPr>
        <p:spPr>
          <a:xfrm flipV="1">
            <a:off x="3225800" y="2703831"/>
            <a:ext cx="202441" cy="242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1EF9D6-8A38-C48C-5923-B442663B2EFA}"/>
              </a:ext>
            </a:extLst>
          </p:cNvPr>
          <p:cNvCxnSpPr/>
          <p:nvPr/>
        </p:nvCxnSpPr>
        <p:spPr>
          <a:xfrm flipH="1" flipV="1">
            <a:off x="3952240" y="2703831"/>
            <a:ext cx="1234440" cy="126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91C62E-00EA-35A7-2A45-EEF1B783030D}"/>
              </a:ext>
            </a:extLst>
          </p:cNvPr>
          <p:cNvCxnSpPr/>
          <p:nvPr/>
        </p:nvCxnSpPr>
        <p:spPr>
          <a:xfrm flipV="1">
            <a:off x="6824573" y="2834640"/>
            <a:ext cx="13107" cy="1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29518E-5724-7984-D020-FB91E8E653E0}"/>
              </a:ext>
            </a:extLst>
          </p:cNvPr>
          <p:cNvCxnSpPr/>
          <p:nvPr/>
        </p:nvCxnSpPr>
        <p:spPr>
          <a:xfrm flipV="1">
            <a:off x="7286946" y="2684780"/>
            <a:ext cx="1168400" cy="3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B7CB90-52B0-0194-3A4B-363FCAB62659}"/>
              </a:ext>
            </a:extLst>
          </p:cNvPr>
          <p:cNvCxnSpPr/>
          <p:nvPr/>
        </p:nvCxnSpPr>
        <p:spPr>
          <a:xfrm>
            <a:off x="7728906" y="2363311"/>
            <a:ext cx="0" cy="350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99D8392-A7F0-7E8E-F69F-EC65A9306BA1}"/>
              </a:ext>
            </a:extLst>
          </p:cNvPr>
          <p:cNvCxnSpPr/>
          <p:nvPr/>
        </p:nvCxnSpPr>
        <p:spPr>
          <a:xfrm>
            <a:off x="9911080" y="3058160"/>
            <a:ext cx="0" cy="102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6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E7A9-6990-0569-F012-3DDD213D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Peranan Pegawai kelestarian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1091-D486-157E-1912-DD8C25F9E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Representative</a:t>
            </a:r>
          </a:p>
          <a:p>
            <a:r>
              <a:rPr lang="en-US" sz="2400"/>
              <a:t>Promoter</a:t>
            </a:r>
          </a:p>
          <a:p>
            <a:r>
              <a:rPr lang="en-US" sz="2400"/>
              <a:t>Planner</a:t>
            </a:r>
          </a:p>
          <a:p>
            <a:r>
              <a:rPr lang="en-US" sz="2400"/>
              <a:t>Implementor</a:t>
            </a:r>
          </a:p>
          <a:p>
            <a:r>
              <a:rPr lang="en-US" sz="2400"/>
              <a:t>Advocator</a:t>
            </a:r>
          </a:p>
          <a:p>
            <a:r>
              <a:rPr lang="en-US" sz="2400"/>
              <a:t>Partner</a:t>
            </a:r>
            <a:endParaRPr lang="en-MY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5AA06F-0971-FE4A-C814-D121ACD23329}"/>
              </a:ext>
            </a:extLst>
          </p:cNvPr>
          <p:cNvSpPr/>
          <p:nvPr/>
        </p:nvSpPr>
        <p:spPr>
          <a:xfrm>
            <a:off x="6624320" y="2448560"/>
            <a:ext cx="3931920" cy="2824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/>
              <a:t>Recycling Bin &amp; Plastic</a:t>
            </a:r>
          </a:p>
          <a:p>
            <a:r>
              <a:rPr lang="en-MY"/>
              <a:t>Akan keluarkan surat dan kempen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6579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C1BA-BEE8-19CD-67CD-6362602E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start with 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CB05B-280D-6C00-7AE4-DE1506C04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MY" dirty="0"/>
              <a:t>Recycling Bin &amp; Plastic</a:t>
            </a:r>
          </a:p>
          <a:p>
            <a:r>
              <a:rPr lang="en-MY" dirty="0"/>
              <a:t>Akan </a:t>
            </a:r>
            <a:r>
              <a:rPr lang="en-MY" dirty="0" err="1"/>
              <a:t>keluarkan</a:t>
            </a:r>
            <a:r>
              <a:rPr lang="en-MY" dirty="0"/>
              <a:t> </a:t>
            </a:r>
            <a:r>
              <a:rPr lang="en-MY" dirty="0" err="1"/>
              <a:t>surat</a:t>
            </a:r>
            <a:r>
              <a:rPr lang="en-MY" dirty="0"/>
              <a:t> dan </a:t>
            </a:r>
            <a:r>
              <a:rPr lang="en-MY" dirty="0" err="1"/>
              <a:t>kempen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1445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A7723-477E-1AC6-245A-17C27F18C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471CB-A6D4-5530-1978-83A5975BA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7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AFB8D-2A7F-F76E-410D-BCC3DAFA1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5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DD12C-DD10-C073-C10F-AADA181AF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4A20CF-62DB-5E3B-984E-1834744AF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1327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005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D289C9-2D91-4EB6-8AB1-4A6B9ADDE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57997-9038-2111-13D3-7789DDB1A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78D0A2-E445-42AA-B46D-18B97DD45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custGeom>
            <a:avLst/>
            <a:gdLst>
              <a:gd name="connsiteX0" fmla="*/ 1028700 w 12192000"/>
              <a:gd name="connsiteY0" fmla="*/ 1028700 h 6858000"/>
              <a:gd name="connsiteX1" fmla="*/ 1028700 w 12192000"/>
              <a:gd name="connsiteY1" fmla="*/ 5829300 h 6858000"/>
              <a:gd name="connsiteX2" fmla="*/ 11163300 w 12192000"/>
              <a:gd name="connsiteY2" fmla="*/ 5829300 h 6858000"/>
              <a:gd name="connsiteX3" fmla="*/ 11163300 w 12192000"/>
              <a:gd name="connsiteY3" fmla="*/ 10287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028700" y="1028700"/>
                </a:moveTo>
                <a:lnTo>
                  <a:pt x="1028700" y="5829300"/>
                </a:lnTo>
                <a:lnTo>
                  <a:pt x="11163300" y="5829300"/>
                </a:lnTo>
                <a:lnTo>
                  <a:pt x="11163300" y="10287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1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36C8F-CD30-D9A3-CF77-125EE288A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10"/>
            <a:ext cx="12192000" cy="68579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DAEF25D-C97E-48E9-B20C-FEFC2EC6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1"/>
            <a:ext cx="12191999" cy="38428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4994D-6323-A9B6-0706-4BAFBAE3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23900"/>
            <a:ext cx="10058399" cy="4955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cap="all" spc="390" baseline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NO OPTION BUT TO Continue to FLY </a:t>
            </a:r>
          </a:p>
        </p:txBody>
      </p:sp>
    </p:spTree>
    <p:extLst>
      <p:ext uri="{BB962C8B-B14F-4D97-AF65-F5344CB8AC3E}">
        <p14:creationId xmlns:p14="http://schemas.microsoft.com/office/powerpoint/2010/main" val="146667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8AC3-795E-987B-BD8E-83BCE8B9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 what we have planned and done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1D88-F0B0-D694-0B44-E04E566B6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process – portal, website and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Policy – new policy to be introduced</a:t>
            </a:r>
          </a:p>
          <a:p>
            <a:r>
              <a:rPr lang="en-US" dirty="0"/>
              <a:t>Practice – Green office</a:t>
            </a:r>
          </a:p>
          <a:p>
            <a:r>
              <a:rPr lang="en-US" dirty="0"/>
              <a:t>Reporting – web site under construction</a:t>
            </a:r>
          </a:p>
          <a:p>
            <a:r>
              <a:rPr lang="en-US" dirty="0"/>
              <a:t>Template for sustainability reporting – in discussion</a:t>
            </a:r>
          </a:p>
        </p:txBody>
      </p:sp>
    </p:spTree>
    <p:extLst>
      <p:ext uri="{BB962C8B-B14F-4D97-AF65-F5344CB8AC3E}">
        <p14:creationId xmlns:p14="http://schemas.microsoft.com/office/powerpoint/2010/main" val="4131528277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LightSeedLeftStep">
      <a:dk1>
        <a:srgbClr val="000000"/>
      </a:dk1>
      <a:lt1>
        <a:srgbClr val="FFFFFF"/>
      </a:lt1>
      <a:dk2>
        <a:srgbClr val="213B33"/>
      </a:dk2>
      <a:lt2>
        <a:srgbClr val="E8E3E2"/>
      </a:lt2>
      <a:accent1>
        <a:srgbClr val="4EAFBA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AE7069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165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Bembo</vt:lpstr>
      <vt:lpstr>AdornVTI</vt:lpstr>
      <vt:lpstr>Bengkel GREEN OFFICE BERSAMA PEGAWAI Kelestarian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OPTION BUT TO Continue to FLY </vt:lpstr>
      <vt:lpstr>So far what we have planned and done</vt:lpstr>
      <vt:lpstr>Green office</vt:lpstr>
      <vt:lpstr>PowerPoint Presentation</vt:lpstr>
      <vt:lpstr>Few key words:  </vt:lpstr>
      <vt:lpstr>Peranan Pegawai kelestarian</vt:lpstr>
      <vt:lpstr>We start with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Bengkel GREEN OFFICE BERSAMA PEGAWAI Kelestarian</dc:title>
  <dc:creator>Azlan Amran</dc:creator>
  <cp:lastModifiedBy>Azlan Amran</cp:lastModifiedBy>
  <cp:revision>2</cp:revision>
  <dcterms:created xsi:type="dcterms:W3CDTF">2023-08-05T13:57:05Z</dcterms:created>
  <dcterms:modified xsi:type="dcterms:W3CDTF">2023-08-05T14:23:52Z</dcterms:modified>
</cp:coreProperties>
</file>